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40"/>
  </p:notesMasterIdLst>
  <p:handoutMasterIdLst>
    <p:handoutMasterId r:id="rId41"/>
  </p:handoutMasterIdLst>
  <p:sldIdLst>
    <p:sldId id="256" r:id="rId9"/>
    <p:sldId id="259" r:id="rId10"/>
    <p:sldId id="274" r:id="rId11"/>
    <p:sldId id="275" r:id="rId12"/>
    <p:sldId id="297" r:id="rId13"/>
    <p:sldId id="298" r:id="rId14"/>
    <p:sldId id="299" r:id="rId15"/>
    <p:sldId id="303" r:id="rId16"/>
    <p:sldId id="293" r:id="rId17"/>
    <p:sldId id="294" r:id="rId18"/>
    <p:sldId id="295" r:id="rId19"/>
    <p:sldId id="304" r:id="rId20"/>
    <p:sldId id="314" r:id="rId21"/>
    <p:sldId id="315" r:id="rId22"/>
    <p:sldId id="316" r:id="rId23"/>
    <p:sldId id="302" r:id="rId24"/>
    <p:sldId id="257" r:id="rId25"/>
    <p:sldId id="300" r:id="rId26"/>
    <p:sldId id="305" r:id="rId27"/>
    <p:sldId id="301" r:id="rId28"/>
    <p:sldId id="318" r:id="rId29"/>
    <p:sldId id="306" r:id="rId30"/>
    <p:sldId id="307" r:id="rId31"/>
    <p:sldId id="308" r:id="rId32"/>
    <p:sldId id="309" r:id="rId33"/>
    <p:sldId id="310" r:id="rId34"/>
    <p:sldId id="319" r:id="rId35"/>
    <p:sldId id="322" r:id="rId36"/>
    <p:sldId id="312" r:id="rId37"/>
    <p:sldId id="320" r:id="rId38"/>
    <p:sldId id="281" r:id="rId39"/>
  </p:sldIdLst>
  <p:sldSz cx="12192000" cy="6858000"/>
  <p:notesSz cx="6645275" cy="9775825"/>
  <p:custDataLst>
    <p:tags r:id="rId42"/>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17"/>
    <a:srgbClr val="EECF40"/>
    <a:srgbClr val="00CEF9"/>
    <a:srgbClr val="03EAB3"/>
    <a:srgbClr val="00D2FE"/>
    <a:srgbClr val="28CEF6"/>
    <a:srgbClr val="FF6124"/>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D1342-23E5-D149-9C82-1D37CF7D9634}" v="58" dt="2020-09-24T09:04:24.233"/>
    <p1510:client id="{D2CB3A09-BE9F-7548-B4FB-8CB5C5C74A98}" v="31" dt="2020-09-23T13:17:38.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883" autoAdjust="0"/>
  </p:normalViewPr>
  <p:slideViewPr>
    <p:cSldViewPr snapToGrid="0" snapToObjects="1">
      <p:cViewPr varScale="1">
        <p:scale>
          <a:sx n="104" d="100"/>
          <a:sy n="104" d="100"/>
        </p:scale>
        <p:origin x="834" y="96"/>
      </p:cViewPr>
      <p:guideLst>
        <p:guide pos="3840"/>
        <p:guide orient="horz" pos="3771"/>
      </p:guideLst>
    </p:cSldViewPr>
  </p:slideViewPr>
  <p:notesTextViewPr>
    <p:cViewPr>
      <p:scale>
        <a:sx n="1" d="1"/>
        <a:sy n="1" d="1"/>
      </p:scale>
      <p:origin x="0" y="0"/>
    </p:cViewPr>
  </p:notesTextViewPr>
  <p:notesViewPr>
    <p:cSldViewPr snapToGrid="0" snapToObjects="1">
      <p:cViewPr varScale="1">
        <p:scale>
          <a:sx n="48" d="100"/>
          <a:sy n="48" d="100"/>
        </p:scale>
        <p:origin x="278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er, Michelle" userId="269c6baa-3bea-43e2-b302-c27845c1a42b" providerId="ADAL" clId="{1A6D8D64-7487-7E4D-A555-41A61A2F7AEC}"/>
    <pc:docChg chg="undo custSel modSld">
      <pc:chgData name="Waller, Michelle" userId="269c6baa-3bea-43e2-b302-c27845c1a42b" providerId="ADAL" clId="{1A6D8D64-7487-7E4D-A555-41A61A2F7AEC}" dt="2020-09-24T10:48:57.793" v="84" actId="1035"/>
      <pc:docMkLst>
        <pc:docMk/>
      </pc:docMkLst>
      <pc:sldChg chg="modSp mod modClrScheme chgLayout">
        <pc:chgData name="Waller, Michelle" userId="269c6baa-3bea-43e2-b302-c27845c1a42b" providerId="ADAL" clId="{1A6D8D64-7487-7E4D-A555-41A61A2F7AEC}" dt="2020-09-24T10:04:16.157" v="21" actId="700"/>
        <pc:sldMkLst>
          <pc:docMk/>
          <pc:sldMk cId="1112600258" sldId="462"/>
        </pc:sldMkLst>
        <pc:spChg chg="mod ord">
          <ac:chgData name="Waller, Michelle" userId="269c6baa-3bea-43e2-b302-c27845c1a42b" providerId="ADAL" clId="{1A6D8D64-7487-7E4D-A555-41A61A2F7AEC}" dt="2020-09-24T10:04:16.157" v="21" actId="700"/>
          <ac:spMkLst>
            <pc:docMk/>
            <pc:sldMk cId="1112600258" sldId="462"/>
            <ac:spMk id="2" creationId="{00000000-0000-0000-0000-000000000000}"/>
          </ac:spMkLst>
        </pc:spChg>
        <pc:spChg chg="mod ord">
          <ac:chgData name="Waller, Michelle" userId="269c6baa-3bea-43e2-b302-c27845c1a42b" providerId="ADAL" clId="{1A6D8D64-7487-7E4D-A555-41A61A2F7AEC}" dt="2020-09-24T10:04:16.157" v="21" actId="700"/>
          <ac:spMkLst>
            <pc:docMk/>
            <pc:sldMk cId="1112600258" sldId="462"/>
            <ac:spMk id="3" creationId="{00000000-0000-0000-0000-000000000000}"/>
          </ac:spMkLst>
        </pc:spChg>
      </pc:sldChg>
      <pc:sldChg chg="modSp mod">
        <pc:chgData name="Waller, Michelle" userId="269c6baa-3bea-43e2-b302-c27845c1a42b" providerId="ADAL" clId="{1A6D8D64-7487-7E4D-A555-41A61A2F7AEC}" dt="2020-09-24T09:10:45.780" v="3" actId="948"/>
        <pc:sldMkLst>
          <pc:docMk/>
          <pc:sldMk cId="3329272137" sldId="614"/>
        </pc:sldMkLst>
        <pc:spChg chg="mod">
          <ac:chgData name="Waller, Michelle" userId="269c6baa-3bea-43e2-b302-c27845c1a42b" providerId="ADAL" clId="{1A6D8D64-7487-7E4D-A555-41A61A2F7AEC}" dt="2020-09-24T09:10:45.780" v="3" actId="948"/>
          <ac:spMkLst>
            <pc:docMk/>
            <pc:sldMk cId="3329272137" sldId="614"/>
            <ac:spMk id="2" creationId="{00000000-0000-0000-0000-000000000000}"/>
          </ac:spMkLst>
        </pc:spChg>
      </pc:sldChg>
      <pc:sldChg chg="modSp mod">
        <pc:chgData name="Waller, Michelle" userId="269c6baa-3bea-43e2-b302-c27845c1a42b" providerId="ADAL" clId="{1A6D8D64-7487-7E4D-A555-41A61A2F7AEC}" dt="2020-09-24T09:12:10.515" v="5" actId="12"/>
        <pc:sldMkLst>
          <pc:docMk/>
          <pc:sldMk cId="856531162" sldId="752"/>
        </pc:sldMkLst>
        <pc:spChg chg="mod">
          <ac:chgData name="Waller, Michelle" userId="269c6baa-3bea-43e2-b302-c27845c1a42b" providerId="ADAL" clId="{1A6D8D64-7487-7E4D-A555-41A61A2F7AEC}" dt="2020-09-24T09:12:10.515" v="5" actId="12"/>
          <ac:spMkLst>
            <pc:docMk/>
            <pc:sldMk cId="856531162" sldId="752"/>
            <ac:spMk id="2" creationId="{00000000-0000-0000-0000-000000000000}"/>
          </ac:spMkLst>
        </pc:spChg>
      </pc:sldChg>
      <pc:sldChg chg="modSp mod">
        <pc:chgData name="Waller, Michelle" userId="269c6baa-3bea-43e2-b302-c27845c1a42b" providerId="ADAL" clId="{1A6D8D64-7487-7E4D-A555-41A61A2F7AEC}" dt="2020-09-24T09:45:23.196" v="11" actId="20577"/>
        <pc:sldMkLst>
          <pc:docMk/>
          <pc:sldMk cId="2660385598" sldId="753"/>
        </pc:sldMkLst>
        <pc:spChg chg="mod">
          <ac:chgData name="Waller, Michelle" userId="269c6baa-3bea-43e2-b302-c27845c1a42b" providerId="ADAL" clId="{1A6D8D64-7487-7E4D-A555-41A61A2F7AEC}" dt="2020-09-24T09:45:23.196" v="11" actId="20577"/>
          <ac:spMkLst>
            <pc:docMk/>
            <pc:sldMk cId="2660385598" sldId="753"/>
            <ac:spMk id="9" creationId="{28BFD558-7C1A-3A4A-8CE5-9F2C19E807EE}"/>
          </ac:spMkLst>
        </pc:spChg>
      </pc:sldChg>
      <pc:sldChg chg="modSp mod">
        <pc:chgData name="Waller, Michelle" userId="269c6baa-3bea-43e2-b302-c27845c1a42b" providerId="ADAL" clId="{1A6D8D64-7487-7E4D-A555-41A61A2F7AEC}" dt="2020-09-24T09:46:31.779" v="20" actId="20577"/>
        <pc:sldMkLst>
          <pc:docMk/>
          <pc:sldMk cId="3029155676" sldId="754"/>
        </pc:sldMkLst>
        <pc:spChg chg="mod">
          <ac:chgData name="Waller, Michelle" userId="269c6baa-3bea-43e2-b302-c27845c1a42b" providerId="ADAL" clId="{1A6D8D64-7487-7E4D-A555-41A61A2F7AEC}" dt="2020-09-24T09:46:31.779" v="20" actId="20577"/>
          <ac:spMkLst>
            <pc:docMk/>
            <pc:sldMk cId="3029155676" sldId="754"/>
            <ac:spMk id="2" creationId="{00000000-0000-0000-0000-000000000000}"/>
          </ac:spMkLst>
        </pc:spChg>
      </pc:sldChg>
      <pc:sldChg chg="addSp delSp modSp mod">
        <pc:chgData name="Waller, Michelle" userId="269c6baa-3bea-43e2-b302-c27845c1a42b" providerId="ADAL" clId="{1A6D8D64-7487-7E4D-A555-41A61A2F7AEC}" dt="2020-09-24T10:48:57.793" v="84" actId="1035"/>
        <pc:sldMkLst>
          <pc:docMk/>
          <pc:sldMk cId="1116385079" sldId="758"/>
        </pc:sldMkLst>
        <pc:spChg chg="add del mod">
          <ac:chgData name="Waller, Michelle" userId="269c6baa-3bea-43e2-b302-c27845c1a42b" providerId="ADAL" clId="{1A6D8D64-7487-7E4D-A555-41A61A2F7AEC}" dt="2020-09-24T10:48:53.577" v="75" actId="478"/>
          <ac:spMkLst>
            <pc:docMk/>
            <pc:sldMk cId="1116385079" sldId="758"/>
            <ac:spMk id="2" creationId="{B9C8FA18-4EC0-AB42-BCF1-7D5BB36CE723}"/>
          </ac:spMkLst>
        </pc:spChg>
        <pc:picChg chg="mod">
          <ac:chgData name="Waller, Michelle" userId="269c6baa-3bea-43e2-b302-c27845c1a42b" providerId="ADAL" clId="{1A6D8D64-7487-7E4D-A555-41A61A2F7AEC}" dt="2020-09-24T10:48:57.793" v="84" actId="1035"/>
          <ac:picMkLst>
            <pc:docMk/>
            <pc:sldMk cId="1116385079" sldId="758"/>
            <ac:picMk id="5" creationId="{653B27CB-9836-6541-B6C6-C2568ABD6782}"/>
          </ac:picMkLst>
        </pc:picChg>
      </pc:sldChg>
      <pc:sldChg chg="addSp delSp modSp mod">
        <pc:chgData name="Waller, Michelle" userId="269c6baa-3bea-43e2-b302-c27845c1a42b" providerId="ADAL" clId="{1A6D8D64-7487-7E4D-A555-41A61A2F7AEC}" dt="2020-09-24T10:47:21.774" v="57" actId="478"/>
        <pc:sldMkLst>
          <pc:docMk/>
          <pc:sldMk cId="3973869705" sldId="760"/>
        </pc:sldMkLst>
        <pc:spChg chg="mod">
          <ac:chgData name="Waller, Michelle" userId="269c6baa-3bea-43e2-b302-c27845c1a42b" providerId="ADAL" clId="{1A6D8D64-7487-7E4D-A555-41A61A2F7AEC}" dt="2020-09-24T10:47:10.072" v="52" actId="1038"/>
          <ac:spMkLst>
            <pc:docMk/>
            <pc:sldMk cId="3973869705" sldId="760"/>
            <ac:spMk id="2" creationId="{00000000-0000-0000-0000-000000000000}"/>
          </ac:spMkLst>
        </pc:spChg>
        <pc:spChg chg="add del mod">
          <ac:chgData name="Waller, Michelle" userId="269c6baa-3bea-43e2-b302-c27845c1a42b" providerId="ADAL" clId="{1A6D8D64-7487-7E4D-A555-41A61A2F7AEC}" dt="2020-09-24T10:47:21.774" v="57" actId="478"/>
          <ac:spMkLst>
            <pc:docMk/>
            <pc:sldMk cId="3973869705" sldId="760"/>
            <ac:spMk id="3" creationId="{4DBDCF52-A9C7-EA4D-8663-02F606439194}"/>
          </ac:spMkLst>
        </pc:spChg>
        <pc:picChg chg="mod">
          <ac:chgData name="Waller, Michelle" userId="269c6baa-3bea-43e2-b302-c27845c1a42b" providerId="ADAL" clId="{1A6D8D64-7487-7E4D-A555-41A61A2F7AEC}" dt="2020-09-24T10:47:19.756" v="56" actId="1038"/>
          <ac:picMkLst>
            <pc:docMk/>
            <pc:sldMk cId="3973869705" sldId="760"/>
            <ac:picMk id="6" creationId="{8CC1714B-AE0A-D941-87C0-93D5293D008B}"/>
          </ac:picMkLst>
        </pc:picChg>
      </pc:sldChg>
      <pc:sldChg chg="modSp mod">
        <pc:chgData name="Waller, Michelle" userId="269c6baa-3bea-43e2-b302-c27845c1a42b" providerId="ADAL" clId="{1A6D8D64-7487-7E4D-A555-41A61A2F7AEC}" dt="2020-09-24T09:45:50.440" v="17" actId="20577"/>
        <pc:sldMkLst>
          <pc:docMk/>
          <pc:sldMk cId="2035007324" sldId="766"/>
        </pc:sldMkLst>
        <pc:spChg chg="mod">
          <ac:chgData name="Waller, Michelle" userId="269c6baa-3bea-43e2-b302-c27845c1a42b" providerId="ADAL" clId="{1A6D8D64-7487-7E4D-A555-41A61A2F7AEC}" dt="2020-09-24T09:45:50.440" v="17" actId="20577"/>
          <ac:spMkLst>
            <pc:docMk/>
            <pc:sldMk cId="2035007324" sldId="766"/>
            <ac:spMk id="4" creationId="{A6F7E5EE-9957-9B44-9A6A-84A299974E12}"/>
          </ac:spMkLst>
        </pc:spChg>
      </pc:sldChg>
    </pc:docChg>
  </pc:docChgLst>
  <pc:docChgLst>
    <pc:chgData name="Foppa, Pedro" userId="78b15ebb-14ab-45f0-97b3-f50a9b67ce6d" providerId="ADAL" clId="{272B8FC1-575B-2D42-988B-7A0BE7D5428E}"/>
    <pc:docChg chg="undo redo custSel addSld delSld modSld addMainMaster delMainMaster modMainMaster">
      <pc:chgData name="Foppa, Pedro" userId="78b15ebb-14ab-45f0-97b3-f50a9b67ce6d" providerId="ADAL" clId="{272B8FC1-575B-2D42-988B-7A0BE7D5428E}" dt="2020-09-22T14:08:04.648" v="214" actId="700"/>
      <pc:docMkLst>
        <pc:docMk/>
      </pc:docMkLst>
      <pc:sldChg chg="addSp delSp modSp mod modClrScheme chgLayout">
        <pc:chgData name="Foppa, Pedro" userId="78b15ebb-14ab-45f0-97b3-f50a9b67ce6d" providerId="ADAL" clId="{272B8FC1-575B-2D42-988B-7A0BE7D5428E}" dt="2020-07-20T12:30:18.397" v="207" actId="20577"/>
        <pc:sldMkLst>
          <pc:docMk/>
          <pc:sldMk cId="1112600258" sldId="462"/>
        </pc:sldMkLst>
        <pc:spChg chg="mod ord">
          <ac:chgData name="Foppa, Pedro" userId="78b15ebb-14ab-45f0-97b3-f50a9b67ce6d" providerId="ADAL" clId="{272B8FC1-575B-2D42-988B-7A0BE7D5428E}" dt="2020-06-12T11:54:22.509" v="28" actId="700"/>
          <ac:spMkLst>
            <pc:docMk/>
            <pc:sldMk cId="1112600258" sldId="462"/>
            <ac:spMk id="2" creationId="{00000000-0000-0000-0000-000000000000}"/>
          </ac:spMkLst>
        </pc:spChg>
        <pc:spChg chg="mod ord">
          <ac:chgData name="Foppa, Pedro" userId="78b15ebb-14ab-45f0-97b3-f50a9b67ce6d" providerId="ADAL" clId="{272B8FC1-575B-2D42-988B-7A0BE7D5428E}" dt="2020-07-20T12:30:18.397" v="207" actId="20577"/>
          <ac:spMkLst>
            <pc:docMk/>
            <pc:sldMk cId="1112600258" sldId="462"/>
            <ac:spMk id="3" creationId="{00000000-0000-0000-0000-000000000000}"/>
          </ac:spMkLst>
        </pc:spChg>
        <pc:spChg chg="add del mod">
          <ac:chgData name="Foppa, Pedro" userId="78b15ebb-14ab-45f0-97b3-f50a9b67ce6d" providerId="ADAL" clId="{272B8FC1-575B-2D42-988B-7A0BE7D5428E}" dt="2020-06-12T11:53:07.054" v="10"/>
          <ac:spMkLst>
            <pc:docMk/>
            <pc:sldMk cId="1112600258" sldId="462"/>
            <ac:spMk id="6" creationId="{3C61F04B-853B-3F47-82CA-C399D0E5485E}"/>
          </ac:spMkLst>
        </pc:spChg>
        <pc:spChg chg="add del mod">
          <ac:chgData name="Foppa, Pedro" userId="78b15ebb-14ab-45f0-97b3-f50a9b67ce6d" providerId="ADAL" clId="{272B8FC1-575B-2D42-988B-7A0BE7D5428E}" dt="2020-06-12T11:53:07.054" v="10"/>
          <ac:spMkLst>
            <pc:docMk/>
            <pc:sldMk cId="1112600258" sldId="462"/>
            <ac:spMk id="7" creationId="{345AFC2E-B91C-6F48-A107-C1E3E423B5AA}"/>
          </ac:spMkLst>
        </pc:spChg>
        <pc:spChg chg="add del mod">
          <ac:chgData name="Foppa, Pedro" userId="78b15ebb-14ab-45f0-97b3-f50a9b67ce6d" providerId="ADAL" clId="{272B8FC1-575B-2D42-988B-7A0BE7D5428E}" dt="2020-06-12T11:53:07.592" v="11"/>
          <ac:spMkLst>
            <pc:docMk/>
            <pc:sldMk cId="1112600258" sldId="462"/>
            <ac:spMk id="8" creationId="{F7578583-6075-9246-B6CB-55C272D15E33}"/>
          </ac:spMkLst>
        </pc:spChg>
        <pc:spChg chg="add del mod">
          <ac:chgData name="Foppa, Pedro" userId="78b15ebb-14ab-45f0-97b3-f50a9b67ce6d" providerId="ADAL" clId="{272B8FC1-575B-2D42-988B-7A0BE7D5428E}" dt="2020-06-12T11:53:07.592" v="11"/>
          <ac:spMkLst>
            <pc:docMk/>
            <pc:sldMk cId="1112600258" sldId="462"/>
            <ac:spMk id="9" creationId="{7EE82609-21DE-1D4E-9399-C0081406A756}"/>
          </ac:spMkLst>
        </pc:spChg>
        <pc:picChg chg="del">
          <ac:chgData name="Foppa, Pedro" userId="78b15ebb-14ab-45f0-97b3-f50a9b67ce6d" providerId="ADAL" clId="{272B8FC1-575B-2D42-988B-7A0BE7D5428E}" dt="2020-06-12T11:52:58.280" v="8" actId="478"/>
          <ac:picMkLst>
            <pc:docMk/>
            <pc:sldMk cId="1112600258" sldId="462"/>
            <ac:picMk id="4" creationId="{00000000-0000-0000-0000-000000000000}"/>
          </ac:picMkLst>
        </pc:picChg>
      </pc:sldChg>
      <pc:sldChg chg="addSp delSp modSp del">
        <pc:chgData name="Foppa, Pedro" userId="78b15ebb-14ab-45f0-97b3-f50a9b67ce6d" providerId="ADAL" clId="{272B8FC1-575B-2D42-988B-7A0BE7D5428E}" dt="2020-06-30T14:25:22.031" v="184"/>
        <pc:sldMkLst>
          <pc:docMk/>
          <pc:sldMk cId="1592991364" sldId="612"/>
        </pc:sldMkLst>
        <pc:spChg chg="add del mod">
          <ac:chgData name="Foppa, Pedro" userId="78b15ebb-14ab-45f0-97b3-f50a9b67ce6d" providerId="ADAL" clId="{272B8FC1-575B-2D42-988B-7A0BE7D5428E}" dt="2020-06-30T14:25:15.909" v="183" actId="767"/>
          <ac:spMkLst>
            <pc:docMk/>
            <pc:sldMk cId="1592991364" sldId="612"/>
            <ac:spMk id="2" creationId="{0A439E71-45DA-1F42-871C-DDC89AA861CD}"/>
          </ac:spMkLst>
        </pc:spChg>
        <pc:spChg chg="add del mod">
          <ac:chgData name="Foppa, Pedro" userId="78b15ebb-14ab-45f0-97b3-f50a9b67ce6d" providerId="ADAL" clId="{272B8FC1-575B-2D42-988B-7A0BE7D5428E}" dt="2020-06-30T14:25:22.031" v="184"/>
          <ac:spMkLst>
            <pc:docMk/>
            <pc:sldMk cId="1592991364" sldId="612"/>
            <ac:spMk id="3" creationId="{4C133386-7D7F-044C-A91C-8CF87AF871BC}"/>
          </ac:spMkLst>
        </pc:spChg>
        <pc:spChg chg="add mod">
          <ac:chgData name="Foppa, Pedro" userId="78b15ebb-14ab-45f0-97b3-f50a9b67ce6d" providerId="ADAL" clId="{272B8FC1-575B-2D42-988B-7A0BE7D5428E}" dt="2020-06-30T14:25:22.031" v="184"/>
          <ac:spMkLst>
            <pc:docMk/>
            <pc:sldMk cId="1592991364" sldId="612"/>
            <ac:spMk id="4" creationId="{3E3D40BF-0AC5-FD49-B2FA-DBD7D6A07866}"/>
          </ac:spMkLst>
        </pc:spChg>
        <pc:spChg chg="mod">
          <ac:chgData name="Foppa, Pedro" userId="78b15ebb-14ab-45f0-97b3-f50a9b67ce6d" providerId="ADAL" clId="{272B8FC1-575B-2D42-988B-7A0BE7D5428E}" dt="2020-06-30T14:25:22.031" v="184"/>
          <ac:spMkLst>
            <pc:docMk/>
            <pc:sldMk cId="1592991364" sldId="612"/>
            <ac:spMk id="5" creationId="{00000000-0000-0000-0000-000000000000}"/>
          </ac:spMkLst>
        </pc:spChg>
      </pc:sldChg>
      <pc:sldChg chg="del">
        <pc:chgData name="Foppa, Pedro" userId="78b15ebb-14ab-45f0-97b3-f50a9b67ce6d" providerId="ADAL" clId="{272B8FC1-575B-2D42-988B-7A0BE7D5428E}" dt="2020-06-12T11:52:45.085" v="0" actId="2696"/>
        <pc:sldMkLst>
          <pc:docMk/>
          <pc:sldMk cId="173039075" sldId="613"/>
        </pc:sldMkLst>
      </pc:sldChg>
      <pc:sldChg chg="modSp del mod modClrScheme chgLayout">
        <pc:chgData name="Foppa, Pedro" userId="78b15ebb-14ab-45f0-97b3-f50a9b67ce6d" providerId="ADAL" clId="{272B8FC1-575B-2D42-988B-7A0BE7D5428E}" dt="2020-09-22T14:07:10.060" v="211" actId="700"/>
        <pc:sldMkLst>
          <pc:docMk/>
          <pc:sldMk cId="3329272137" sldId="614"/>
        </pc:sldMkLst>
        <pc:spChg chg="mod ord">
          <ac:chgData name="Foppa, Pedro" userId="78b15ebb-14ab-45f0-97b3-f50a9b67ce6d" providerId="ADAL" clId="{272B8FC1-575B-2D42-988B-7A0BE7D5428E}" dt="2020-09-22T14:07:10.060" v="211" actId="700"/>
          <ac:spMkLst>
            <pc:docMk/>
            <pc:sldMk cId="3329272137" sldId="614"/>
            <ac:spMk id="2" creationId="{00000000-0000-0000-0000-000000000000}"/>
          </ac:spMkLst>
        </pc:spChg>
        <pc:spChg chg="mod ord">
          <ac:chgData name="Foppa, Pedro" userId="78b15ebb-14ab-45f0-97b3-f50a9b67ce6d" providerId="ADAL" clId="{272B8FC1-575B-2D42-988B-7A0BE7D5428E}" dt="2020-09-22T14:07:10.060" v="211" actId="700"/>
          <ac:spMkLst>
            <pc:docMk/>
            <pc:sldMk cId="3329272137" sldId="614"/>
            <ac:spMk id="5" creationId="{00000000-0000-0000-0000-000000000000}"/>
          </ac:spMkLst>
        </pc:spChg>
      </pc:sldChg>
      <pc:sldChg chg="del">
        <pc:chgData name="Foppa, Pedro" userId="78b15ebb-14ab-45f0-97b3-f50a9b67ce6d" providerId="ADAL" clId="{272B8FC1-575B-2D42-988B-7A0BE7D5428E}" dt="2020-06-12T11:52:45.120" v="2" actId="2696"/>
        <pc:sldMkLst>
          <pc:docMk/>
          <pc:sldMk cId="1258270248" sldId="616"/>
        </pc:sldMkLst>
      </pc:sldChg>
      <pc:sldChg chg="del">
        <pc:chgData name="Foppa, Pedro" userId="78b15ebb-14ab-45f0-97b3-f50a9b67ce6d" providerId="ADAL" clId="{272B8FC1-575B-2D42-988B-7A0BE7D5428E}" dt="2020-06-12T11:52:45.130" v="3" actId="2696"/>
        <pc:sldMkLst>
          <pc:docMk/>
          <pc:sldMk cId="3031212613" sldId="617"/>
        </pc:sldMkLst>
      </pc:sldChg>
      <pc:sldChg chg="del">
        <pc:chgData name="Foppa, Pedro" userId="78b15ebb-14ab-45f0-97b3-f50a9b67ce6d" providerId="ADAL" clId="{272B8FC1-575B-2D42-988B-7A0BE7D5428E}" dt="2020-06-12T11:52:45.140" v="4" actId="2696"/>
        <pc:sldMkLst>
          <pc:docMk/>
          <pc:sldMk cId="3727644893" sldId="618"/>
        </pc:sldMkLst>
      </pc:sldChg>
      <pc:sldChg chg="addSp delSp modSp del">
        <pc:chgData name="Foppa, Pedro" userId="78b15ebb-14ab-45f0-97b3-f50a9b67ce6d" providerId="ADAL" clId="{272B8FC1-575B-2D42-988B-7A0BE7D5428E}" dt="2020-06-16T10:16:57.586" v="151" actId="2696"/>
        <pc:sldMkLst>
          <pc:docMk/>
          <pc:sldMk cId="2277730531" sldId="750"/>
        </pc:sldMkLst>
        <pc:spChg chg="mod">
          <ac:chgData name="Foppa, Pedro" userId="78b15ebb-14ab-45f0-97b3-f50a9b67ce6d" providerId="ADAL" clId="{272B8FC1-575B-2D42-988B-7A0BE7D5428E}" dt="2020-06-16T10:13:58.669" v="92" actId="1076"/>
          <ac:spMkLst>
            <pc:docMk/>
            <pc:sldMk cId="2277730531" sldId="750"/>
            <ac:spMk id="2" creationId="{00000000-0000-0000-0000-000000000000}"/>
          </ac:spMkLst>
        </pc:spChg>
        <pc:spChg chg="add del mod">
          <ac:chgData name="Foppa, Pedro" userId="78b15ebb-14ab-45f0-97b3-f50a9b67ce6d" providerId="ADAL" clId="{272B8FC1-575B-2D42-988B-7A0BE7D5428E}" dt="2020-06-16T10:14:07.354" v="98" actId="767"/>
          <ac:spMkLst>
            <pc:docMk/>
            <pc:sldMk cId="2277730531" sldId="750"/>
            <ac:spMk id="3" creationId="{1AC04E93-6195-4A40-A91F-895398F7D85E}"/>
          </ac:spMkLst>
        </pc:spChg>
        <pc:spChg chg="mod">
          <ac:chgData name="Foppa, Pedro" userId="78b15ebb-14ab-45f0-97b3-f50a9b67ce6d" providerId="ADAL" clId="{272B8FC1-575B-2D42-988B-7A0BE7D5428E}" dt="2020-06-16T10:14:06.609" v="96" actId="20577"/>
          <ac:spMkLst>
            <pc:docMk/>
            <pc:sldMk cId="2277730531" sldId="750"/>
            <ac:spMk id="5" creationId="{00000000-0000-0000-0000-000000000000}"/>
          </ac:spMkLst>
        </pc:spChg>
      </pc:sldChg>
      <pc:sldChg chg="new del">
        <pc:chgData name="Foppa, Pedro" userId="78b15ebb-14ab-45f0-97b3-f50a9b67ce6d" providerId="ADAL" clId="{272B8FC1-575B-2D42-988B-7A0BE7D5428E}" dt="2020-06-16T10:14:44.225" v="105" actId="2696"/>
        <pc:sldMkLst>
          <pc:docMk/>
          <pc:sldMk cId="910931568" sldId="751"/>
        </pc:sldMkLst>
      </pc:sldChg>
      <pc:sldChg chg="addSp delSp modSp new mod modClrScheme chgLayout">
        <pc:chgData name="Foppa, Pedro" userId="78b15ebb-14ab-45f0-97b3-f50a9b67ce6d" providerId="ADAL" clId="{272B8FC1-575B-2D42-988B-7A0BE7D5428E}" dt="2020-09-22T14:08:04.648" v="214" actId="700"/>
        <pc:sldMkLst>
          <pc:docMk/>
          <pc:sldMk cId="2191652147" sldId="751"/>
        </pc:sldMkLst>
        <pc:spChg chg="add del mod">
          <ac:chgData name="Foppa, Pedro" userId="78b15ebb-14ab-45f0-97b3-f50a9b67ce6d" providerId="ADAL" clId="{272B8FC1-575B-2D42-988B-7A0BE7D5428E}" dt="2020-09-22T14:08:04.648" v="214" actId="700"/>
          <ac:spMkLst>
            <pc:docMk/>
            <pc:sldMk cId="2191652147" sldId="751"/>
            <ac:spMk id="2" creationId="{5BA585AA-B262-824C-96EB-6C08247F3901}"/>
          </ac:spMkLst>
        </pc:spChg>
        <pc:spChg chg="add del mod">
          <ac:chgData name="Foppa, Pedro" userId="78b15ebb-14ab-45f0-97b3-f50a9b67ce6d" providerId="ADAL" clId="{272B8FC1-575B-2D42-988B-7A0BE7D5428E}" dt="2020-09-22T14:08:04.648" v="214" actId="700"/>
          <ac:spMkLst>
            <pc:docMk/>
            <pc:sldMk cId="2191652147" sldId="751"/>
            <ac:spMk id="3" creationId="{164194CE-01AC-3E45-8282-C8DABF755C41}"/>
          </ac:spMkLst>
        </pc:spChg>
        <pc:spChg chg="add del mod">
          <ac:chgData name="Foppa, Pedro" userId="78b15ebb-14ab-45f0-97b3-f50a9b67ce6d" providerId="ADAL" clId="{272B8FC1-575B-2D42-988B-7A0BE7D5428E}" dt="2020-09-22T14:08:04.648" v="214" actId="700"/>
          <ac:spMkLst>
            <pc:docMk/>
            <pc:sldMk cId="2191652147" sldId="751"/>
            <ac:spMk id="4" creationId="{1A19BAC8-538F-4F4E-9803-1A454C6A4339}"/>
          </ac:spMkLst>
        </pc:spChg>
      </pc:sldChg>
      <pc:sldChg chg="new del">
        <pc:chgData name="Foppa, Pedro" userId="78b15ebb-14ab-45f0-97b3-f50a9b67ce6d" providerId="ADAL" clId="{272B8FC1-575B-2D42-988B-7A0BE7D5428E}" dt="2020-06-16T10:18:12.036" v="174" actId="2696"/>
        <pc:sldMkLst>
          <pc:docMk/>
          <pc:sldMk cId="45266042" sldId="752"/>
        </pc:sldMkLst>
      </pc:sldChg>
      <pc:sldChg chg="new del mod modClrScheme chgLayout">
        <pc:chgData name="Foppa, Pedro" userId="78b15ebb-14ab-45f0-97b3-f50a9b67ce6d" providerId="ADAL" clId="{272B8FC1-575B-2D42-988B-7A0BE7D5428E}" dt="2020-06-16T10:18:31.042" v="179" actId="2696"/>
        <pc:sldMkLst>
          <pc:docMk/>
          <pc:sldMk cId="1012584205" sldId="752"/>
        </pc:sldMkLst>
      </pc:sldChg>
      <pc:sldMasterChg chg="add del addSldLayout delSldLayout modSldLayout">
        <pc:chgData name="Foppa, Pedro" userId="78b15ebb-14ab-45f0-97b3-f50a9b67ce6d" providerId="ADAL" clId="{272B8FC1-575B-2D42-988B-7A0BE7D5428E}" dt="2020-06-16T10:17:13.839" v="154"/>
        <pc:sldMasterMkLst>
          <pc:docMk/>
          <pc:sldMasterMk cId="300464794" sldId="2147483648"/>
        </pc:sldMasterMkLst>
        <pc:sldLayoutChg chg="add del">
          <pc:chgData name="Foppa, Pedro" userId="78b15ebb-14ab-45f0-97b3-f50a9b67ce6d" providerId="ADAL" clId="{272B8FC1-575B-2D42-988B-7A0BE7D5428E}" dt="2020-06-12T11:54:05.089" v="26" actId="700"/>
          <pc:sldLayoutMkLst>
            <pc:docMk/>
            <pc:sldMasterMk cId="300464794" sldId="2147483648"/>
            <pc:sldLayoutMk cId="3203859263" sldId="214748369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045959733" sldId="214748370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44572162" sldId="214748377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474306137" sldId="214748377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40942256" sldId="214748378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2988920" sldId="214748378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514873442" sldId="2147483790"/>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317007425" sldId="214748379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773101082" sldId="214748380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89945353" sldId="214748380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91098647" sldId="214748380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86887003" sldId="214748380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4276879334" sldId="214748380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966592149" sldId="214748380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5952565" sldId="214748380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591325315" sldId="21474842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49363418" sldId="21474842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3823045" sldId="2147484221"/>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830558822" sldId="214748431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116668104" sldId="214748431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736062778" sldId="214748431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589326424" sldId="214748431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168013846" sldId="214748431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73587223" sldId="214748431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5497918" sldId="2147484322"/>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88925092" sldId="2147484323"/>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322699549" sldId="214748432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386269025" sldId="214748432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68724322" sldId="214748432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913617527" sldId="214748432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995273153" sldId="2147484328"/>
          </pc:sldLayoutMkLst>
        </pc:sldLayoutChg>
        <pc:sldLayoutChg chg="addSp delSp modSp add del">
          <pc:chgData name="Foppa, Pedro" userId="78b15ebb-14ab-45f0-97b3-f50a9b67ce6d" providerId="ADAL" clId="{272B8FC1-575B-2D42-988B-7A0BE7D5428E}" dt="2020-06-16T10:17:13.839" v="154"/>
          <pc:sldLayoutMkLst>
            <pc:docMk/>
            <pc:sldMasterMk cId="300464794" sldId="2147483648"/>
            <pc:sldLayoutMk cId="368905433" sldId="2147484333"/>
          </pc:sldLayoutMkLst>
          <pc:spChg chg="del">
            <ac:chgData name="Foppa, Pedro" userId="78b15ebb-14ab-45f0-97b3-f50a9b67ce6d" providerId="ADAL" clId="{272B8FC1-575B-2D42-988B-7A0BE7D5428E}" dt="2020-06-16T10:17:11.214" v="152" actId="478"/>
            <ac:spMkLst>
              <pc:docMk/>
              <pc:sldMasterMk cId="300464794" sldId="2147483648"/>
              <pc:sldLayoutMk cId="368905433" sldId="2147484333"/>
              <ac:spMk id="2" creationId="{EBBB6D40-B4C9-8B4A-B2A6-126F64906376}"/>
            </ac:spMkLst>
          </pc:spChg>
          <pc:spChg chg="del">
            <ac:chgData name="Foppa, Pedro" userId="78b15ebb-14ab-45f0-97b3-f50a9b67ce6d" providerId="ADAL" clId="{272B8FC1-575B-2D42-988B-7A0BE7D5428E}" dt="2020-06-16T10:17:13.504" v="153" actId="478"/>
            <ac:spMkLst>
              <pc:docMk/>
              <pc:sldMasterMk cId="300464794" sldId="2147483648"/>
              <pc:sldLayoutMk cId="368905433" sldId="2147484333"/>
              <ac:spMk id="8" creationId="{00000000-0000-0000-0000-000000000000}"/>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0" creationId="{17F25977-2A6E-5145-88F9-CD120C50E0D7}"/>
            </ac:spMkLst>
          </pc:spChg>
          <pc:spChg chg="add mod">
            <ac:chgData name="Foppa, Pedro" userId="78b15ebb-14ab-45f0-97b3-f50a9b67ce6d" providerId="ADAL" clId="{272B8FC1-575B-2D42-988B-7A0BE7D5428E}" dt="2020-06-16T10:17:13.839" v="154"/>
            <ac:spMkLst>
              <pc:docMk/>
              <pc:sldMasterMk cId="300464794" sldId="2147483648"/>
              <pc:sldLayoutMk cId="368905433" sldId="2147484333"/>
              <ac:spMk id="11" creationId="{C213F3E8-EBA2-2742-9898-726D280D25C7}"/>
            </ac:spMkLst>
          </pc:sp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372539000" sldId="2147484334"/>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879185749" sldId="2147484335"/>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3607775210" sldId="2147484336"/>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229022019" sldId="2147484337"/>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93349831" sldId="2147484338"/>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2718492022" sldId="2147484339"/>
          </pc:sldLayoutMkLst>
        </pc:sldLayoutChg>
        <pc:sldLayoutChg chg="add del">
          <pc:chgData name="Foppa, Pedro" userId="78b15ebb-14ab-45f0-97b3-f50a9b67ce6d" providerId="ADAL" clId="{272B8FC1-575B-2D42-988B-7A0BE7D5428E}" dt="2020-06-12T11:54:05.089" v="26" actId="700"/>
          <pc:sldLayoutMkLst>
            <pc:docMk/>
            <pc:sldMasterMk cId="300464794" sldId="2147483648"/>
            <pc:sldLayoutMk cId="1682079407" sldId="2147484340"/>
          </pc:sldLayoutMkLst>
        </pc:sldLayoutChg>
        <pc:sldLayoutChg chg="addSp delSp modSp add del">
          <pc:chgData name="Foppa, Pedro" userId="78b15ebb-14ab-45f0-97b3-f50a9b67ce6d" providerId="ADAL" clId="{272B8FC1-575B-2D42-988B-7A0BE7D5428E}" dt="2020-06-16T10:16:43.924" v="149"/>
          <pc:sldLayoutMkLst>
            <pc:docMk/>
            <pc:sldMasterMk cId="300464794" sldId="2147483648"/>
            <pc:sldLayoutMk cId="196910092" sldId="2147484341"/>
          </pc:sldLayoutMkLst>
          <pc:spChg chg="add del">
            <ac:chgData name="Foppa, Pedro" userId="78b15ebb-14ab-45f0-97b3-f50a9b67ce6d" providerId="ADAL" clId="{272B8FC1-575B-2D42-988B-7A0BE7D5428E}" dt="2020-06-16T10:14:21.406" v="100" actId="478"/>
            <ac:spMkLst>
              <pc:docMk/>
              <pc:sldMasterMk cId="300464794" sldId="2147483648"/>
              <pc:sldLayoutMk cId="196910092" sldId="2147484341"/>
              <ac:spMk id="2" creationId="{EBBB6D40-B4C9-8B4A-B2A6-126F64906376}"/>
            </ac:spMkLst>
          </pc:spChg>
          <pc:spChg chg="add del mod">
            <ac:chgData name="Foppa, Pedro" userId="78b15ebb-14ab-45f0-97b3-f50a9b67ce6d" providerId="ADAL" clId="{272B8FC1-575B-2D42-988B-7A0BE7D5428E}" dt="2020-06-16T10:16:06.952" v="139"/>
            <ac:spMkLst>
              <pc:docMk/>
              <pc:sldMasterMk cId="300464794" sldId="2147483648"/>
              <pc:sldLayoutMk cId="196910092" sldId="2147484341"/>
              <ac:spMk id="3" creationId="{E9FCC132-F9A9-5540-A69F-A3A20B802DDF}"/>
            </ac:spMkLst>
          </pc:spChg>
          <pc:spChg chg="add del mod">
            <ac:chgData name="Foppa, Pedro" userId="78b15ebb-14ab-45f0-97b3-f50a9b67ce6d" providerId="ADAL" clId="{272B8FC1-575B-2D42-988B-7A0BE7D5428E}" dt="2020-06-16T10:16:40.235" v="147"/>
            <ac:spMkLst>
              <pc:docMk/>
              <pc:sldMasterMk cId="300464794" sldId="2147483648"/>
              <pc:sldLayoutMk cId="196910092" sldId="2147484341"/>
              <ac:spMk id="5" creationId="{941C76C7-AB57-CD44-B650-DF02B7DD43E9}"/>
            </ac:spMkLst>
          </pc:spChg>
          <pc:spChg chg="add del">
            <ac:chgData name="Foppa, Pedro" userId="78b15ebb-14ab-45f0-97b3-f50a9b67ce6d" providerId="ADAL" clId="{272B8FC1-575B-2D42-988B-7A0BE7D5428E}" dt="2020-06-16T10:14:22.665" v="101" actId="478"/>
            <ac:spMkLst>
              <pc:docMk/>
              <pc:sldMasterMk cId="300464794" sldId="2147483648"/>
              <pc:sldLayoutMk cId="196910092" sldId="2147484341"/>
              <ac:spMk id="8" creationId="{00000000-0000-0000-0000-000000000000}"/>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0" creationId="{A097ECBB-D0AA-C04D-B9DB-B7B9BBDD9314}"/>
            </ac:spMkLst>
          </pc:spChg>
          <pc:spChg chg="add del mod">
            <ac:chgData name="Foppa, Pedro" userId="78b15ebb-14ab-45f0-97b3-f50a9b67ce6d" providerId="ADAL" clId="{272B8FC1-575B-2D42-988B-7A0BE7D5428E}" dt="2020-06-16T10:13:43.007" v="87"/>
            <ac:spMkLst>
              <pc:docMk/>
              <pc:sldMasterMk cId="300464794" sldId="2147483648"/>
              <pc:sldLayoutMk cId="196910092" sldId="2147484341"/>
              <ac:spMk id="11" creationId="{FAA787A3-24ED-3F43-8C0A-897E718AF77B}"/>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2" creationId="{85A5F909-AC00-ED4E-8DB9-C49FAC1FF2A5}"/>
            </ac:spMkLst>
          </pc:spChg>
          <pc:spChg chg="add del mod">
            <ac:chgData name="Foppa, Pedro" userId="78b15ebb-14ab-45f0-97b3-f50a9b67ce6d" providerId="ADAL" clId="{272B8FC1-575B-2D42-988B-7A0BE7D5428E}" dt="2020-06-16T10:14:10.372" v="99"/>
            <ac:spMkLst>
              <pc:docMk/>
              <pc:sldMasterMk cId="300464794" sldId="2147483648"/>
              <pc:sldLayoutMk cId="196910092" sldId="2147484341"/>
              <ac:spMk id="13" creationId="{8CCF440B-D69A-A841-9ED2-66732BBD5397}"/>
            </ac:spMkLst>
          </pc:spChg>
          <pc:spChg chg="add del mod">
            <ac:chgData name="Foppa, Pedro" userId="78b15ebb-14ab-45f0-97b3-f50a9b67ce6d" providerId="ADAL" clId="{272B8FC1-575B-2D42-988B-7A0BE7D5428E}" dt="2020-06-16T10:16:08.457" v="140" actId="478"/>
            <ac:spMkLst>
              <pc:docMk/>
              <pc:sldMasterMk cId="300464794" sldId="2147483648"/>
              <pc:sldLayoutMk cId="196910092" sldId="2147484341"/>
              <ac:spMk id="14" creationId="{F1AC7BC7-83BB-E64A-9972-0DD957F1443C}"/>
            </ac:spMkLst>
          </pc:spChg>
          <pc:spChg chg="add del mod">
            <ac:chgData name="Foppa, Pedro" userId="78b15ebb-14ab-45f0-97b3-f50a9b67ce6d" providerId="ADAL" clId="{272B8FC1-575B-2D42-988B-7A0BE7D5428E}" dt="2020-06-16T10:16:43.132" v="148" actId="478"/>
            <ac:spMkLst>
              <pc:docMk/>
              <pc:sldMasterMk cId="300464794" sldId="2147483648"/>
              <pc:sldLayoutMk cId="196910092" sldId="2147484341"/>
              <ac:spMk id="15" creationId="{324C64E1-1BBF-2446-8CC8-78E0814D3ECE}"/>
            </ac:spMkLst>
          </pc:spChg>
          <pc:spChg chg="add mod">
            <ac:chgData name="Foppa, Pedro" userId="78b15ebb-14ab-45f0-97b3-f50a9b67ce6d" providerId="ADAL" clId="{272B8FC1-575B-2D42-988B-7A0BE7D5428E}" dt="2020-06-16T10:16:10.175" v="141"/>
            <ac:spMkLst>
              <pc:docMk/>
              <pc:sldMasterMk cId="300464794" sldId="2147483648"/>
              <pc:sldLayoutMk cId="196910092" sldId="2147484341"/>
              <ac:spMk id="17" creationId="{F40F117A-8029-1046-B154-5F6DC38A0EC1}"/>
            </ac:spMkLst>
          </pc:spChg>
          <pc:spChg chg="add mod">
            <ac:chgData name="Foppa, Pedro" userId="78b15ebb-14ab-45f0-97b3-f50a9b67ce6d" providerId="ADAL" clId="{272B8FC1-575B-2D42-988B-7A0BE7D5428E}" dt="2020-06-16T10:16:43.924" v="149"/>
            <ac:spMkLst>
              <pc:docMk/>
              <pc:sldMasterMk cId="300464794" sldId="2147483648"/>
              <pc:sldLayoutMk cId="196910092" sldId="2147484341"/>
              <ac:spMk id="19" creationId="{7730DEBB-F3C8-2B49-98FA-67CD17896A82}"/>
            </ac:spMkLst>
          </pc:spChg>
          <pc:picChg chg="mod">
            <ac:chgData name="Foppa, Pedro" userId="78b15ebb-14ab-45f0-97b3-f50a9b67ce6d" providerId="ADAL" clId="{272B8FC1-575B-2D42-988B-7A0BE7D5428E}" dt="2020-06-16T10:15:46.038" v="129" actId="1076"/>
            <ac:picMkLst>
              <pc:docMk/>
              <pc:sldMasterMk cId="300464794" sldId="2147483648"/>
              <pc:sldLayoutMk cId="196910092" sldId="2147484341"/>
              <ac:picMk id="7" creationId="{1CCEA50D-6782-1444-BB85-3E86FC05CB18}"/>
            </ac:picMkLst>
          </pc:picChg>
        </pc:sldLayoutChg>
        <pc:sldLayoutChg chg="add del">
          <pc:chgData name="Foppa, Pedro" userId="78b15ebb-14ab-45f0-97b3-f50a9b67ce6d" providerId="ADAL" clId="{272B8FC1-575B-2D42-988B-7A0BE7D5428E}" dt="2020-06-12T11:54:05.089" v="26" actId="700"/>
          <pc:sldLayoutMkLst>
            <pc:docMk/>
            <pc:sldMasterMk cId="300464794" sldId="2147483648"/>
            <pc:sldLayoutMk cId="1058105461" sldId="2147484376"/>
          </pc:sldLayoutMkLst>
        </pc:sldLayoutChg>
      </pc:sldMasterChg>
      <pc:sldMasterChg chg="modSldLayout">
        <pc:chgData name="Foppa, Pedro" userId="78b15ebb-14ab-45f0-97b3-f50a9b67ce6d" providerId="ADAL" clId="{272B8FC1-575B-2D42-988B-7A0BE7D5428E}" dt="2020-06-30T14:25:39.539" v="186"/>
        <pc:sldMasterMkLst>
          <pc:docMk/>
          <pc:sldMasterMk cId="3315793142" sldId="2147483877"/>
        </pc:sldMasterMkLst>
        <pc:sldLayoutChg chg="addSp delSp modSp">
          <pc:chgData name="Foppa, Pedro" userId="78b15ebb-14ab-45f0-97b3-f50a9b67ce6d" providerId="ADAL" clId="{272B8FC1-575B-2D42-988B-7A0BE7D5428E}" dt="2020-06-30T14:25:39.539" v="186"/>
          <pc:sldLayoutMkLst>
            <pc:docMk/>
            <pc:sldMasterMk cId="3315793142" sldId="2147483877"/>
            <pc:sldLayoutMk cId="3069407022" sldId="2147484342"/>
          </pc:sldLayoutMkLst>
          <pc:spChg chg="del">
            <ac:chgData name="Foppa, Pedro" userId="78b15ebb-14ab-45f0-97b3-f50a9b67ce6d" providerId="ADAL" clId="{272B8FC1-575B-2D42-988B-7A0BE7D5428E}" dt="2020-06-30T14:25:39.273" v="185" actId="478"/>
            <ac:spMkLst>
              <pc:docMk/>
              <pc:sldMasterMk cId="3315793142" sldId="2147483877"/>
              <pc:sldLayoutMk cId="3069407022" sldId="2147484342"/>
              <ac:spMk id="5" creationId="{00000000-0000-0000-0000-000000000000}"/>
            </ac:spMkLst>
          </pc:spChg>
          <pc:spChg chg="add mod">
            <ac:chgData name="Foppa, Pedro" userId="78b15ebb-14ab-45f0-97b3-f50a9b67ce6d" providerId="ADAL" clId="{272B8FC1-575B-2D42-988B-7A0BE7D5428E}" dt="2020-06-30T14:25:39.539" v="186"/>
            <ac:spMkLst>
              <pc:docMk/>
              <pc:sldMasterMk cId="3315793142" sldId="2147483877"/>
              <pc:sldLayoutMk cId="3069407022" sldId="2147484342"/>
              <ac:spMk id="6" creationId="{0948F714-4D77-CD42-BD58-84592393B6D2}"/>
            </ac:spMkLst>
          </pc:spChg>
        </pc:sldLayoutChg>
        <pc:sldLayoutChg chg="addSp delSp modSp">
          <pc:chgData name="Foppa, Pedro" userId="78b15ebb-14ab-45f0-97b3-f50a9b67ce6d" providerId="ADAL" clId="{272B8FC1-575B-2D42-988B-7A0BE7D5428E}" dt="2020-06-16T10:17:23.529" v="157"/>
          <pc:sldLayoutMkLst>
            <pc:docMk/>
            <pc:sldMasterMk cId="3315793142" sldId="2147483877"/>
            <pc:sldLayoutMk cId="4277879548" sldId="2147484374"/>
          </pc:sldLayoutMkLst>
          <pc:spChg chg="del">
            <ac:chgData name="Foppa, Pedro" userId="78b15ebb-14ab-45f0-97b3-f50a9b67ce6d" providerId="ADAL" clId="{272B8FC1-575B-2D42-988B-7A0BE7D5428E}" dt="2020-06-16T10:17:21.644" v="155" actId="478"/>
            <ac:spMkLst>
              <pc:docMk/>
              <pc:sldMasterMk cId="3315793142" sldId="2147483877"/>
              <pc:sldLayoutMk cId="4277879548" sldId="2147484374"/>
              <ac:spMk id="2" creationId="{EBBB6D40-B4C9-8B4A-B2A6-126F64906376}"/>
            </ac:spMkLst>
          </pc:spChg>
          <pc:spChg chg="del">
            <ac:chgData name="Foppa, Pedro" userId="78b15ebb-14ab-45f0-97b3-f50a9b67ce6d" providerId="ADAL" clId="{272B8FC1-575B-2D42-988B-7A0BE7D5428E}" dt="2020-06-16T10:17:22.658" v="156" actId="478"/>
            <ac:spMkLst>
              <pc:docMk/>
              <pc:sldMasterMk cId="3315793142" sldId="2147483877"/>
              <pc:sldLayoutMk cId="4277879548" sldId="2147484374"/>
              <ac:spMk id="8" creationId="{00000000-0000-0000-0000-000000000000}"/>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1" creationId="{08ED2E95-BD09-4045-B25A-7BA7626B9306}"/>
            </ac:spMkLst>
          </pc:spChg>
          <pc:spChg chg="add mod">
            <ac:chgData name="Foppa, Pedro" userId="78b15ebb-14ab-45f0-97b3-f50a9b67ce6d" providerId="ADAL" clId="{272B8FC1-575B-2D42-988B-7A0BE7D5428E}" dt="2020-06-16T10:17:23.529" v="157"/>
            <ac:spMkLst>
              <pc:docMk/>
              <pc:sldMasterMk cId="3315793142" sldId="2147483877"/>
              <pc:sldLayoutMk cId="4277879548" sldId="2147484374"/>
              <ac:spMk id="12" creationId="{77D03749-17B2-B34C-9139-D4494B934961}"/>
            </ac:spMkLst>
          </pc:spChg>
        </pc:sldLayoutChg>
        <pc:sldLayoutChg chg="addSp delSp modSp">
          <pc:chgData name="Foppa, Pedro" userId="78b15ebb-14ab-45f0-97b3-f50a9b67ce6d" providerId="ADAL" clId="{272B8FC1-575B-2D42-988B-7A0BE7D5428E}" dt="2020-06-16T10:17:29.686" v="160"/>
          <pc:sldLayoutMkLst>
            <pc:docMk/>
            <pc:sldMasterMk cId="3315793142" sldId="2147483877"/>
            <pc:sldLayoutMk cId="2448593730" sldId="2147484375"/>
          </pc:sldLayoutMkLst>
          <pc:spChg chg="del">
            <ac:chgData name="Foppa, Pedro" userId="78b15ebb-14ab-45f0-97b3-f50a9b67ce6d" providerId="ADAL" clId="{272B8FC1-575B-2D42-988B-7A0BE7D5428E}" dt="2020-06-16T10:17:28.693" v="159" actId="478"/>
            <ac:spMkLst>
              <pc:docMk/>
              <pc:sldMasterMk cId="3315793142" sldId="2147483877"/>
              <pc:sldLayoutMk cId="2448593730" sldId="2147484375"/>
              <ac:spMk id="2" creationId="{EBBB6D40-B4C9-8B4A-B2A6-126F64906376}"/>
            </ac:spMkLst>
          </pc:spChg>
          <pc:spChg chg="del">
            <ac:chgData name="Foppa, Pedro" userId="78b15ebb-14ab-45f0-97b3-f50a9b67ce6d" providerId="ADAL" clId="{272B8FC1-575B-2D42-988B-7A0BE7D5428E}" dt="2020-06-16T10:17:26.422" v="158" actId="478"/>
            <ac:spMkLst>
              <pc:docMk/>
              <pc:sldMasterMk cId="3315793142" sldId="2147483877"/>
              <pc:sldLayoutMk cId="2448593730" sldId="2147484375"/>
              <ac:spMk id="8" creationId="{00000000-0000-0000-0000-000000000000}"/>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0" creationId="{016F167C-D72A-004A-B824-A56F199A7173}"/>
            </ac:spMkLst>
          </pc:spChg>
          <pc:spChg chg="add mod">
            <ac:chgData name="Foppa, Pedro" userId="78b15ebb-14ab-45f0-97b3-f50a9b67ce6d" providerId="ADAL" clId="{272B8FC1-575B-2D42-988B-7A0BE7D5428E}" dt="2020-06-16T10:17:29.686" v="160"/>
            <ac:spMkLst>
              <pc:docMk/>
              <pc:sldMasterMk cId="3315793142" sldId="2147483877"/>
              <pc:sldLayoutMk cId="2448593730" sldId="2147484375"/>
              <ac:spMk id="11" creationId="{36E36BB6-0DB4-9E4F-8E92-014E36368D6B}"/>
            </ac:spMkLst>
          </pc:spChg>
        </pc:sldLayoutChg>
      </pc:sldMasterChg>
      <pc:sldMasterChg chg="modSldLayout">
        <pc:chgData name="Foppa, Pedro" userId="78b15ebb-14ab-45f0-97b3-f50a9b67ce6d" providerId="ADAL" clId="{272B8FC1-575B-2D42-988B-7A0BE7D5428E}" dt="2020-06-30T14:25:50.109" v="190"/>
        <pc:sldMasterMkLst>
          <pc:docMk/>
          <pc:sldMasterMk cId="1105970405" sldId="2147483964"/>
        </pc:sldMasterMkLst>
        <pc:sldLayoutChg chg="addSp delSp modSp">
          <pc:chgData name="Foppa, Pedro" userId="78b15ebb-14ab-45f0-97b3-f50a9b67ce6d" providerId="ADAL" clId="{272B8FC1-575B-2D42-988B-7A0BE7D5428E}" dt="2020-06-12T11:58:13.233" v="67"/>
          <pc:sldLayoutMkLst>
            <pc:docMk/>
            <pc:sldMasterMk cId="1105970405" sldId="2147483964"/>
            <pc:sldLayoutMk cId="1964158998" sldId="2147483967"/>
          </pc:sldLayoutMkLst>
          <pc:spChg chg="del">
            <ac:chgData name="Foppa, Pedro" userId="78b15ebb-14ab-45f0-97b3-f50a9b67ce6d" providerId="ADAL" clId="{272B8FC1-575B-2D42-988B-7A0BE7D5428E}" dt="2020-06-12T11:58:12.332" v="66" actId="478"/>
            <ac:spMkLst>
              <pc:docMk/>
              <pc:sldMasterMk cId="1105970405" sldId="2147483964"/>
              <pc:sldLayoutMk cId="1964158998" sldId="2147483967"/>
              <ac:spMk id="9" creationId="{C124B933-57F2-9947-A616-2C48A71959A7}"/>
            </ac:spMkLst>
          </pc:spChg>
          <pc:spChg chg="del">
            <ac:chgData name="Foppa, Pedro" userId="78b15ebb-14ab-45f0-97b3-f50a9b67ce6d" providerId="ADAL" clId="{272B8FC1-575B-2D42-988B-7A0BE7D5428E}" dt="2020-06-12T11:58:10.943" v="64" actId="478"/>
            <ac:spMkLst>
              <pc:docMk/>
              <pc:sldMasterMk cId="1105970405" sldId="2147483964"/>
              <pc:sldLayoutMk cId="1964158998" sldId="2147483967"/>
              <ac:spMk id="10" creationId="{6B8D93FA-9EA1-AB49-9803-E129E1144FC7}"/>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5" creationId="{1A795E37-8730-554E-933B-DB83671976D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15" creationId="{38B19D6F-95A1-A547-A646-794DF958337F}"/>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16" creationId="{1B8C6829-5776-E74B-ADE7-378B8F669AFB}"/>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7" creationId="{56C78DAF-4299-E24C-B91D-540988ED31EF}"/>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8" creationId="{48BE5716-4C67-7F49-9AB4-96E2726363AE}"/>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8" creationId="{71D070E0-1475-E64B-9F0A-F1EF52CCB310}"/>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19" creationId="{6C88AC0D-F7D7-8841-9EEC-3CF787C22458}"/>
            </ac:spMkLst>
          </pc:spChg>
          <pc:spChg chg="mod">
            <ac:chgData name="Foppa, Pedro" userId="78b15ebb-14ab-45f0-97b3-f50a9b67ce6d" providerId="ADAL" clId="{272B8FC1-575B-2D42-988B-7A0BE7D5428E}" dt="2020-06-12T11:55:01.063" v="40"/>
            <ac:spMkLst>
              <pc:docMk/>
              <pc:sldMasterMk cId="1105970405" sldId="2147483964"/>
              <pc:sldLayoutMk cId="1964158998" sldId="2147483967"/>
              <ac:spMk id="19" creationId="{E478F62D-72CC-B449-8D18-27B51C975A89}"/>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0" creationId="{55FEAB11-A5F6-DC40-AE7E-409BBF461A8B}"/>
            </ac:spMkLst>
          </pc:spChg>
          <pc:spChg chg="mod">
            <ac:chgData name="Foppa, Pedro" userId="78b15ebb-14ab-45f0-97b3-f50a9b67ce6d" providerId="ADAL" clId="{272B8FC1-575B-2D42-988B-7A0BE7D5428E}" dt="2020-06-12T11:58:13.233" v="67"/>
            <ac:spMkLst>
              <pc:docMk/>
              <pc:sldMasterMk cId="1105970405" sldId="2147483964"/>
              <pc:sldLayoutMk cId="1964158998" sldId="2147483967"/>
              <ac:spMk id="20" creationId="{D8F806E4-B1B9-ED4F-B299-F02A4A4AB15C}"/>
            </ac:spMkLst>
          </pc:spChg>
          <pc:spChg chg="add mod">
            <ac:chgData name="Foppa, Pedro" userId="78b15ebb-14ab-45f0-97b3-f50a9b67ce6d" providerId="ADAL" clId="{272B8FC1-575B-2D42-988B-7A0BE7D5428E}" dt="2020-06-12T11:55:01.063" v="40"/>
            <ac:spMkLst>
              <pc:docMk/>
              <pc:sldMasterMk cId="1105970405" sldId="2147483964"/>
              <pc:sldLayoutMk cId="1964158998" sldId="2147483967"/>
              <ac:spMk id="21" creationId="{1360B4CC-96B2-EC41-A3DB-66FECB714C35}"/>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1" creationId="{5F9772C6-2882-F44C-BB68-B9C55932026B}"/>
            </ac:spMkLst>
          </pc:spChg>
          <pc:spChg chg="add mod">
            <ac:chgData name="Foppa, Pedro" userId="78b15ebb-14ab-45f0-97b3-f50a9b67ce6d" providerId="ADAL" clId="{272B8FC1-575B-2D42-988B-7A0BE7D5428E}" dt="2020-06-12T11:58:13.233" v="67"/>
            <ac:spMkLst>
              <pc:docMk/>
              <pc:sldMasterMk cId="1105970405" sldId="2147483964"/>
              <pc:sldLayoutMk cId="1964158998" sldId="2147483967"/>
              <ac:spMk id="22" creationId="{3D844E97-E982-B54D-9ED8-47C261639D4D}"/>
            </ac:spMkLst>
          </pc:spChg>
          <pc:grpChg chg="del">
            <ac:chgData name="Foppa, Pedro" userId="78b15ebb-14ab-45f0-97b3-f50a9b67ce6d" providerId="ADAL" clId="{272B8FC1-575B-2D42-988B-7A0BE7D5428E}" dt="2020-06-12T11:58:11.539" v="65" actId="478"/>
            <ac:grpSpMkLst>
              <pc:docMk/>
              <pc:sldMasterMk cId="1105970405" sldId="2147483964"/>
              <pc:sldLayoutMk cId="1964158998" sldId="2147483967"/>
              <ac:grpSpMk id="11" creationId="{07D821C1-0B42-3046-A131-92122FB880EF}"/>
            </ac:grpSpMkLst>
          </pc:grpChg>
          <pc:grpChg chg="add mod">
            <ac:chgData name="Foppa, Pedro" userId="78b15ebb-14ab-45f0-97b3-f50a9b67ce6d" providerId="ADAL" clId="{272B8FC1-575B-2D42-988B-7A0BE7D5428E}" dt="2020-06-12T11:55:01.063" v="40"/>
            <ac:grpSpMkLst>
              <pc:docMk/>
              <pc:sldMasterMk cId="1105970405" sldId="2147483964"/>
              <pc:sldLayoutMk cId="1964158998" sldId="2147483967"/>
              <ac:grpSpMk id="16" creationId="{B1F0017D-128A-F641-906B-FBF56EA24429}"/>
            </ac:grpSpMkLst>
          </pc:grpChg>
          <pc:grpChg chg="add mod">
            <ac:chgData name="Foppa, Pedro" userId="78b15ebb-14ab-45f0-97b3-f50a9b67ce6d" providerId="ADAL" clId="{272B8FC1-575B-2D42-988B-7A0BE7D5428E}" dt="2020-06-12T11:58:13.233" v="67"/>
            <ac:grpSpMkLst>
              <pc:docMk/>
              <pc:sldMasterMk cId="1105970405" sldId="2147483964"/>
              <pc:sldLayoutMk cId="1964158998" sldId="2147483967"/>
              <ac:grpSpMk id="17" creationId="{E5A44845-D04A-D64E-80F5-1E6EC6EF984B}"/>
            </ac:grpSpMkLst>
          </pc:grpChg>
        </pc:sldLayoutChg>
        <pc:sldLayoutChg chg="addSp delSp modSp">
          <pc:chgData name="Foppa, Pedro" userId="78b15ebb-14ab-45f0-97b3-f50a9b67ce6d" providerId="ADAL" clId="{272B8FC1-575B-2D42-988B-7A0BE7D5428E}" dt="2020-06-16T10:17:39.715" v="163"/>
          <pc:sldLayoutMkLst>
            <pc:docMk/>
            <pc:sldMasterMk cId="1105970405" sldId="2147483964"/>
            <pc:sldLayoutMk cId="2458859042" sldId="2147483968"/>
          </pc:sldLayoutMkLst>
          <pc:spChg chg="add mod">
            <ac:chgData name="Foppa, Pedro" userId="78b15ebb-14ab-45f0-97b3-f50a9b67ce6d" providerId="ADAL" clId="{272B8FC1-575B-2D42-988B-7A0BE7D5428E}" dt="2020-06-16T10:17:39.715" v="163"/>
            <ac:spMkLst>
              <pc:docMk/>
              <pc:sldMasterMk cId="1105970405" sldId="2147483964"/>
              <pc:sldLayoutMk cId="2458859042" sldId="2147483968"/>
              <ac:spMk id="14" creationId="{AACCF0C3-B5A6-BC4F-8204-C6FA53B965BF}"/>
            </ac:spMkLst>
          </pc:spChg>
          <pc:spChg chg="add mod">
            <ac:chgData name="Foppa, Pedro" userId="78b15ebb-14ab-45f0-97b3-f50a9b67ce6d" providerId="ADAL" clId="{272B8FC1-575B-2D42-988B-7A0BE7D5428E}" dt="2020-06-16T10:17:39.715" v="163"/>
            <ac:spMkLst>
              <pc:docMk/>
              <pc:sldMasterMk cId="1105970405" sldId="2147483964"/>
              <pc:sldLayoutMk cId="2458859042" sldId="2147483968"/>
              <ac:spMk id="15" creationId="{313C9E79-B6AA-D844-BA92-F0E152E4EC6C}"/>
            </ac:spMkLst>
          </pc:spChg>
          <pc:spChg chg="del">
            <ac:chgData name="Foppa, Pedro" userId="78b15ebb-14ab-45f0-97b3-f50a9b67ce6d" providerId="ADAL" clId="{272B8FC1-575B-2D42-988B-7A0BE7D5428E}" dt="2020-06-16T10:17:37.257" v="161" actId="478"/>
            <ac:spMkLst>
              <pc:docMk/>
              <pc:sldMasterMk cId="1105970405" sldId="2147483964"/>
              <pc:sldLayoutMk cId="2458859042" sldId="2147483968"/>
              <ac:spMk id="16" creationId="{3A322634-0463-2641-A4E8-526FCEB684C1}"/>
            </ac:spMkLst>
          </pc:spChg>
          <pc:spChg chg="del">
            <ac:chgData name="Foppa, Pedro" userId="78b15ebb-14ab-45f0-97b3-f50a9b67ce6d" providerId="ADAL" clId="{272B8FC1-575B-2D42-988B-7A0BE7D5428E}" dt="2020-06-16T10:17:38.635" v="162" actId="478"/>
            <ac:spMkLst>
              <pc:docMk/>
              <pc:sldMasterMk cId="1105970405" sldId="2147483964"/>
              <pc:sldLayoutMk cId="2458859042" sldId="2147483968"/>
              <ac:spMk id="17" creationId="{3183E0E2-4BB1-5448-BBEC-3449926599DA}"/>
            </ac:spMkLst>
          </pc:spChg>
        </pc:sldLayoutChg>
        <pc:sldLayoutChg chg="addSp delSp modSp">
          <pc:chgData name="Foppa, Pedro" userId="78b15ebb-14ab-45f0-97b3-f50a9b67ce6d" providerId="ADAL" clId="{272B8FC1-575B-2D42-988B-7A0BE7D5428E}" dt="2020-06-16T10:17:45.272" v="166"/>
          <pc:sldLayoutMkLst>
            <pc:docMk/>
            <pc:sldMasterMk cId="1105970405" sldId="2147483964"/>
            <pc:sldLayoutMk cId="3528479176" sldId="2147483969"/>
          </pc:sldLayoutMkLst>
          <pc:spChg chg="del">
            <ac:chgData name="Foppa, Pedro" userId="78b15ebb-14ab-45f0-97b3-f50a9b67ce6d" providerId="ADAL" clId="{272B8FC1-575B-2D42-988B-7A0BE7D5428E}" dt="2020-06-16T10:17:44.443" v="165" actId="478"/>
            <ac:spMkLst>
              <pc:docMk/>
              <pc:sldMasterMk cId="1105970405" sldId="2147483964"/>
              <pc:sldLayoutMk cId="3528479176" sldId="2147483969"/>
              <ac:spMk id="14" creationId="{B31EEBD0-8475-004A-A7AC-E2491D6ECD86}"/>
            </ac:spMkLst>
          </pc:spChg>
          <pc:spChg chg="del">
            <ac:chgData name="Foppa, Pedro" userId="78b15ebb-14ab-45f0-97b3-f50a9b67ce6d" providerId="ADAL" clId="{272B8FC1-575B-2D42-988B-7A0BE7D5428E}" dt="2020-06-16T10:17:41.696" v="164" actId="478"/>
            <ac:spMkLst>
              <pc:docMk/>
              <pc:sldMasterMk cId="1105970405" sldId="2147483964"/>
              <pc:sldLayoutMk cId="3528479176" sldId="2147483969"/>
              <ac:spMk id="15" creationId="{C7FB5C1F-0D19-3448-B4CE-1A31E3451DDD}"/>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6" creationId="{5685BE0E-AC9A-7D4F-B249-F8CEE505E555}"/>
            </ac:spMkLst>
          </pc:spChg>
          <pc:spChg chg="add mod">
            <ac:chgData name="Foppa, Pedro" userId="78b15ebb-14ab-45f0-97b3-f50a9b67ce6d" providerId="ADAL" clId="{272B8FC1-575B-2D42-988B-7A0BE7D5428E}" dt="2020-06-16T10:17:45.272" v="166"/>
            <ac:spMkLst>
              <pc:docMk/>
              <pc:sldMasterMk cId="1105970405" sldId="2147483964"/>
              <pc:sldLayoutMk cId="3528479176" sldId="2147483969"/>
              <ac:spMk id="17" creationId="{7F766375-58BA-FB43-9D9D-3C9B1B5222C0}"/>
            </ac:spMkLst>
          </pc:spChg>
        </pc:sldLayoutChg>
        <pc:sldLayoutChg chg="addSp delSp modSp">
          <pc:chgData name="Foppa, Pedro" userId="78b15ebb-14ab-45f0-97b3-f50a9b67ce6d" providerId="ADAL" clId="{272B8FC1-575B-2D42-988B-7A0BE7D5428E}" dt="2020-06-12T11:58:01.812" v="59"/>
          <pc:sldLayoutMkLst>
            <pc:docMk/>
            <pc:sldMasterMk cId="1105970405" sldId="2147483964"/>
            <pc:sldLayoutMk cId="1345721581" sldId="2147483970"/>
          </pc:sldLayoutMkLst>
          <pc:spChg chg="del">
            <ac:chgData name="Foppa, Pedro" userId="78b15ebb-14ab-45f0-97b3-f50a9b67ce6d" providerId="ADAL" clId="{272B8FC1-575B-2D42-988B-7A0BE7D5428E}" dt="2020-06-12T11:58:01.117" v="58" actId="478"/>
            <ac:spMkLst>
              <pc:docMk/>
              <pc:sldMasterMk cId="1105970405" sldId="2147483964"/>
              <pc:sldLayoutMk cId="1345721581" sldId="2147483970"/>
              <ac:spMk id="7" creationId="{C958BD13-A6A6-954A-9895-6DFFDE5056D4}"/>
            </ac:spMkLst>
          </pc:spChg>
          <pc:spChg chg="del">
            <ac:chgData name="Foppa, Pedro" userId="78b15ebb-14ab-45f0-97b3-f50a9b67ce6d" providerId="ADAL" clId="{272B8FC1-575B-2D42-988B-7A0BE7D5428E}" dt="2020-06-12T11:57:57.437" v="54" actId="478"/>
            <ac:spMkLst>
              <pc:docMk/>
              <pc:sldMasterMk cId="1105970405" sldId="2147483964"/>
              <pc:sldLayoutMk cId="1345721581" sldId="2147483970"/>
              <ac:spMk id="9" creationId="{6B47703F-AD87-0747-8275-970FB09D5D0B}"/>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15" creationId="{60A278CA-EDED-5747-933A-5BC30B9877EB}"/>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5" creationId="{8C7375B5-DB19-7E43-8115-1725078406E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16" creationId="{FF1D3E24-4EE8-BC40-9F4B-D354051DC227}"/>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7" creationId="{E592B87A-92E0-BE4E-8BD9-FE0BE3160A21}"/>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8" creationId="{828C9F33-C19A-FE41-AF97-D542FD44BF25}"/>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8" creationId="{F0730F80-3047-D241-8C1A-DB7075E27BC3}"/>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19" creationId="{D27BA220-C38F-7748-9BE1-1854E3B50314}"/>
            </ac:spMkLst>
          </pc:spChg>
          <pc:spChg chg="mod">
            <ac:chgData name="Foppa, Pedro" userId="78b15ebb-14ab-45f0-97b3-f50a9b67ce6d" providerId="ADAL" clId="{272B8FC1-575B-2D42-988B-7A0BE7D5428E}" dt="2020-06-12T11:54:51.088" v="34"/>
            <ac:spMkLst>
              <pc:docMk/>
              <pc:sldMasterMk cId="1105970405" sldId="2147483964"/>
              <pc:sldLayoutMk cId="1345721581" sldId="2147483970"/>
              <ac:spMk id="19" creationId="{FF72B117-8874-2448-B2D5-C39FB5E49C01}"/>
            </ac:spMkLst>
          </pc:spChg>
          <pc:spChg chg="mod">
            <ac:chgData name="Foppa, Pedro" userId="78b15ebb-14ab-45f0-97b3-f50a9b67ce6d" providerId="ADAL" clId="{272B8FC1-575B-2D42-988B-7A0BE7D5428E}" dt="2020-06-12T11:58:01.812" v="59"/>
            <ac:spMkLst>
              <pc:docMk/>
              <pc:sldMasterMk cId="1105970405" sldId="2147483964"/>
              <pc:sldLayoutMk cId="1345721581" sldId="2147483970"/>
              <ac:spMk id="20" creationId="{6A0ADAF7-8302-FE4A-A3CF-2907884E62E6}"/>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0" creationId="{FA12C2C5-6B91-8342-A314-D4CDFE487E9D}"/>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1" creationId="{28FB3C8D-906C-4F43-B969-78EC53F7F655}"/>
            </ac:spMkLst>
          </pc:spChg>
          <pc:spChg chg="add mod">
            <ac:chgData name="Foppa, Pedro" userId="78b15ebb-14ab-45f0-97b3-f50a9b67ce6d" providerId="ADAL" clId="{272B8FC1-575B-2D42-988B-7A0BE7D5428E}" dt="2020-06-12T11:54:51.088" v="34"/>
            <ac:spMkLst>
              <pc:docMk/>
              <pc:sldMasterMk cId="1105970405" sldId="2147483964"/>
              <pc:sldLayoutMk cId="1345721581" sldId="2147483970"/>
              <ac:spMk id="21" creationId="{6D8E656A-ADA4-2E41-B276-7D2137ECAC0C}"/>
            </ac:spMkLst>
          </pc:spChg>
          <pc:spChg chg="add mod">
            <ac:chgData name="Foppa, Pedro" userId="78b15ebb-14ab-45f0-97b3-f50a9b67ce6d" providerId="ADAL" clId="{272B8FC1-575B-2D42-988B-7A0BE7D5428E}" dt="2020-06-12T11:58:01.812" v="59"/>
            <ac:spMkLst>
              <pc:docMk/>
              <pc:sldMasterMk cId="1105970405" sldId="2147483964"/>
              <pc:sldLayoutMk cId="1345721581" sldId="2147483970"/>
              <ac:spMk id="22" creationId="{79A7BB9F-2F55-344B-9B53-C5409E298C22}"/>
            </ac:spMkLst>
          </pc:spChg>
          <pc:grpChg chg="del">
            <ac:chgData name="Foppa, Pedro" userId="78b15ebb-14ab-45f0-97b3-f50a9b67ce6d" providerId="ADAL" clId="{272B8FC1-575B-2D42-988B-7A0BE7D5428E}" dt="2020-06-12T11:57:57.914" v="55" actId="478"/>
            <ac:grpSpMkLst>
              <pc:docMk/>
              <pc:sldMasterMk cId="1105970405" sldId="2147483964"/>
              <pc:sldLayoutMk cId="1345721581" sldId="2147483970"/>
              <ac:grpSpMk id="11" creationId="{2AD41DB8-CD4F-A94D-B320-85192F1540DC}"/>
            </ac:grpSpMkLst>
          </pc:grpChg>
          <pc:grpChg chg="add mod">
            <ac:chgData name="Foppa, Pedro" userId="78b15ebb-14ab-45f0-97b3-f50a9b67ce6d" providerId="ADAL" clId="{272B8FC1-575B-2D42-988B-7A0BE7D5428E}" dt="2020-06-12T11:54:51.088" v="34"/>
            <ac:grpSpMkLst>
              <pc:docMk/>
              <pc:sldMasterMk cId="1105970405" sldId="2147483964"/>
              <pc:sldLayoutMk cId="1345721581" sldId="2147483970"/>
              <ac:grpSpMk id="16" creationId="{CE32AED9-C8DB-7641-995E-C235626C1B8B}"/>
            </ac:grpSpMkLst>
          </pc:grpChg>
          <pc:grpChg chg="add mod">
            <ac:chgData name="Foppa, Pedro" userId="78b15ebb-14ab-45f0-97b3-f50a9b67ce6d" providerId="ADAL" clId="{272B8FC1-575B-2D42-988B-7A0BE7D5428E}" dt="2020-06-12T11:58:01.812" v="59"/>
            <ac:grpSpMkLst>
              <pc:docMk/>
              <pc:sldMasterMk cId="1105970405" sldId="2147483964"/>
              <pc:sldLayoutMk cId="1345721581" sldId="2147483970"/>
              <ac:grpSpMk id="17" creationId="{62E1515A-EF99-9248-A89B-48AB30AFCF2D}"/>
            </ac:grpSpMkLst>
          </pc:grpChg>
          <pc:picChg chg="add del">
            <ac:chgData name="Foppa, Pedro" userId="78b15ebb-14ab-45f0-97b3-f50a9b67ce6d" providerId="ADAL" clId="{272B8FC1-575B-2D42-988B-7A0BE7D5428E}" dt="2020-06-12T11:57:59.801" v="57" actId="478"/>
            <ac:picMkLst>
              <pc:docMk/>
              <pc:sldMasterMk cId="1105970405" sldId="2147483964"/>
              <pc:sldLayoutMk cId="1345721581" sldId="2147483970"/>
              <ac:picMk id="10" creationId="{00000000-0000-0000-0000-000000000000}"/>
            </ac:picMkLst>
          </pc:picChg>
        </pc:sldLayoutChg>
        <pc:sldLayoutChg chg="addSp delSp modSp">
          <pc:chgData name="Foppa, Pedro" userId="78b15ebb-14ab-45f0-97b3-f50a9b67ce6d" providerId="ADAL" clId="{272B8FC1-575B-2D42-988B-7A0BE7D5428E}" dt="2020-06-12T11:57:54.086" v="53"/>
          <pc:sldLayoutMkLst>
            <pc:docMk/>
            <pc:sldMasterMk cId="1105970405" sldId="2147483964"/>
            <pc:sldLayoutMk cId="2220410556" sldId="2147484303"/>
          </pc:sldLayoutMkLst>
          <pc:spChg chg="del">
            <ac:chgData name="Foppa, Pedro" userId="78b15ebb-14ab-45f0-97b3-f50a9b67ce6d" providerId="ADAL" clId="{272B8FC1-575B-2D42-988B-7A0BE7D5428E}" dt="2020-06-12T11:57:53.198" v="52" actId="478"/>
            <ac:spMkLst>
              <pc:docMk/>
              <pc:sldMasterMk cId="1105970405" sldId="2147483964"/>
              <pc:sldLayoutMk cId="2220410556" sldId="2147484303"/>
              <ac:spMk id="7" creationId="{00000000-0000-0000-0000-000000000000}"/>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0" creationId="{D5656793-1F8D-2D49-9D37-1150F407FFF1}"/>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0" creationId="{DBE4C04B-CA68-B14E-B968-3E1BC639ABF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1" creationId="{BB7498BD-698B-734C-9FF2-A46078988EAC}"/>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2" creationId="{ACB67506-D393-4D46-8E86-1367F3EDB518}"/>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3" creationId="{94F65024-E667-AD49-A7E2-2D5DE3B6D06D}"/>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3" creationId="{9BD3509D-1777-7546-80A9-2B25FE503A6C}"/>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4" creationId="{122CD144-2B12-CC4B-9F40-687F0B2893E5}"/>
            </ac:spMkLst>
          </pc:spChg>
          <pc:spChg chg="mod">
            <ac:chgData name="Foppa, Pedro" userId="78b15ebb-14ab-45f0-97b3-f50a9b67ce6d" providerId="ADAL" clId="{272B8FC1-575B-2D42-988B-7A0BE7D5428E}" dt="2020-06-12T11:54:45.529" v="31"/>
            <ac:spMkLst>
              <pc:docMk/>
              <pc:sldMasterMk cId="1105970405" sldId="2147483964"/>
              <pc:sldLayoutMk cId="2220410556" sldId="2147484303"/>
              <ac:spMk id="14" creationId="{BE320AD3-B866-C94E-BE21-D9405D8955BE}"/>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5" creationId="{3F58462B-6FAE-B447-B685-85565E0D27D8}"/>
            </ac:spMkLst>
          </pc:spChg>
          <pc:spChg chg="mod">
            <ac:chgData name="Foppa, Pedro" userId="78b15ebb-14ab-45f0-97b3-f50a9b67ce6d" providerId="ADAL" clId="{272B8FC1-575B-2D42-988B-7A0BE7D5428E}" dt="2020-06-12T11:57:54.086" v="53"/>
            <ac:spMkLst>
              <pc:docMk/>
              <pc:sldMasterMk cId="1105970405" sldId="2147483964"/>
              <pc:sldLayoutMk cId="2220410556" sldId="2147484303"/>
              <ac:spMk id="15" creationId="{D6227449-5479-C945-BFC7-DA08812AA355}"/>
            </ac:spMkLst>
          </pc:spChg>
          <pc:spChg chg="del">
            <ac:chgData name="Foppa, Pedro" userId="78b15ebb-14ab-45f0-97b3-f50a9b67ce6d" providerId="ADAL" clId="{272B8FC1-575B-2D42-988B-7A0BE7D5428E}" dt="2020-06-12T11:57:52.394" v="51" actId="478"/>
            <ac:spMkLst>
              <pc:docMk/>
              <pc:sldMasterMk cId="1105970405" sldId="2147483964"/>
              <pc:sldLayoutMk cId="2220410556" sldId="2147484303"/>
              <ac:spMk id="16" creationId="{EBBB6D40-B4C9-8B4A-B2A6-126F64906376}"/>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7" creationId="{12D766A8-ED28-CF40-A660-497E38874D7A}"/>
            </ac:spMkLst>
          </pc:spChg>
          <pc:spChg chg="add mod">
            <ac:chgData name="Foppa, Pedro" userId="78b15ebb-14ab-45f0-97b3-f50a9b67ce6d" providerId="ADAL" clId="{272B8FC1-575B-2D42-988B-7A0BE7D5428E}" dt="2020-06-12T11:54:45.529" v="31"/>
            <ac:spMkLst>
              <pc:docMk/>
              <pc:sldMasterMk cId="1105970405" sldId="2147483964"/>
              <pc:sldLayoutMk cId="2220410556" sldId="2147484303"/>
              <ac:spMk id="17" creationId="{8AA8446F-D208-D947-8080-6736ACDDE288}"/>
            </ac:spMkLst>
          </pc:spChg>
          <pc:spChg chg="add mod">
            <ac:chgData name="Foppa, Pedro" userId="78b15ebb-14ab-45f0-97b3-f50a9b67ce6d" providerId="ADAL" clId="{272B8FC1-575B-2D42-988B-7A0BE7D5428E}" dt="2020-06-12T11:57:54.086" v="53"/>
            <ac:spMkLst>
              <pc:docMk/>
              <pc:sldMasterMk cId="1105970405" sldId="2147483964"/>
              <pc:sldLayoutMk cId="2220410556" sldId="2147484303"/>
              <ac:spMk id="18" creationId="{69BABE69-525A-7243-B2BE-5609D2C99151}"/>
            </ac:spMkLst>
          </pc:spChg>
          <pc:grpChg chg="add mod">
            <ac:chgData name="Foppa, Pedro" userId="78b15ebb-14ab-45f0-97b3-f50a9b67ce6d" providerId="ADAL" clId="{272B8FC1-575B-2D42-988B-7A0BE7D5428E}" dt="2020-06-12T11:54:45.529" v="31"/>
            <ac:grpSpMkLst>
              <pc:docMk/>
              <pc:sldMasterMk cId="1105970405" sldId="2147483964"/>
              <pc:sldLayoutMk cId="2220410556" sldId="2147484303"/>
              <ac:grpSpMk id="11" creationId="{8DBB6679-9AC4-4E42-8A82-F08D954D2AAF}"/>
            </ac:grpSpMkLst>
          </pc:grpChg>
          <pc:grpChg chg="add mod">
            <ac:chgData name="Foppa, Pedro" userId="78b15ebb-14ab-45f0-97b3-f50a9b67ce6d" providerId="ADAL" clId="{272B8FC1-575B-2D42-988B-7A0BE7D5428E}" dt="2020-06-12T11:57:54.086" v="53"/>
            <ac:grpSpMkLst>
              <pc:docMk/>
              <pc:sldMasterMk cId="1105970405" sldId="2147483964"/>
              <pc:sldLayoutMk cId="2220410556" sldId="2147484303"/>
              <ac:grpSpMk id="12" creationId="{16FD29C0-E4A0-D946-B553-AE6744143A3F}"/>
            </ac:grpSpMkLst>
          </pc:grpChg>
          <pc:grpChg chg="del">
            <ac:chgData name="Foppa, Pedro" userId="78b15ebb-14ab-45f0-97b3-f50a9b67ce6d" providerId="ADAL" clId="{272B8FC1-575B-2D42-988B-7A0BE7D5428E}" dt="2020-06-12T11:57:51.676" v="50" actId="478"/>
            <ac:grpSpMkLst>
              <pc:docMk/>
              <pc:sldMasterMk cId="1105970405" sldId="2147483964"/>
              <pc:sldLayoutMk cId="2220410556" sldId="2147484303"/>
              <ac:grpSpMk id="24" creationId="{00000000-0000-0000-0000-000000000000}"/>
            </ac:grpSpMkLst>
          </pc:grpChg>
        </pc:sldLayoutChg>
        <pc:sldLayoutChg chg="addSp delSp modSp">
          <pc:chgData name="Foppa, Pedro" userId="78b15ebb-14ab-45f0-97b3-f50a9b67ce6d" providerId="ADAL" clId="{272B8FC1-575B-2D42-988B-7A0BE7D5428E}" dt="2020-06-12T11:58:08.134" v="63"/>
          <pc:sldLayoutMkLst>
            <pc:docMk/>
            <pc:sldMasterMk cId="1105970405" sldId="2147483964"/>
            <pc:sldLayoutMk cId="3344055520" sldId="2147484305"/>
          </pc:sldLayoutMkLst>
          <pc:spChg chg="del">
            <ac:chgData name="Foppa, Pedro" userId="78b15ebb-14ab-45f0-97b3-f50a9b67ce6d" providerId="ADAL" clId="{272B8FC1-575B-2D42-988B-7A0BE7D5428E}" dt="2020-06-12T11:58:07.287" v="62" actId="478"/>
            <ac:spMkLst>
              <pc:docMk/>
              <pc:sldMasterMk cId="1105970405" sldId="2147483964"/>
              <pc:sldLayoutMk cId="3344055520" sldId="2147484305"/>
              <ac:spMk id="7" creationId="{00000000-0000-0000-0000-000000000000}"/>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0" creationId="{B415410E-A3E4-C246-9CE3-DCB58D9FDD97}"/>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0" creationId="{FB702EAC-C014-FE40-BB17-A54FD46D7874}"/>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1" creationId="{609E494B-3BEE-7346-9FCE-9B81B23F9C56}"/>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2" creationId="{68E196E7-E560-3042-A50F-B5C972C7E92C}"/>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3" creationId="{21F77EAF-65CB-8B49-92D6-CE3A016BEE58}"/>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3" creationId="{22B66E27-252F-DB4E-8E1F-9111378B722F}"/>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4" creationId="{C06CEFB0-7366-804A-80ED-DF440203B33F}"/>
            </ac:spMkLst>
          </pc:spChg>
          <pc:spChg chg="mod">
            <ac:chgData name="Foppa, Pedro" userId="78b15ebb-14ab-45f0-97b3-f50a9b67ce6d" providerId="ADAL" clId="{272B8FC1-575B-2D42-988B-7A0BE7D5428E}" dt="2020-06-12T11:54:55.881" v="37"/>
            <ac:spMkLst>
              <pc:docMk/>
              <pc:sldMasterMk cId="1105970405" sldId="2147483964"/>
              <pc:sldLayoutMk cId="3344055520" sldId="2147484305"/>
              <ac:spMk id="14" creationId="{FB403747-30A4-8747-B4E9-D577B58A6EA9}"/>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5" creationId="{8D80A2B8-5A73-8F4E-A034-9C4C201B4716}"/>
            </ac:spMkLst>
          </pc:spChg>
          <pc:spChg chg="mod">
            <ac:chgData name="Foppa, Pedro" userId="78b15ebb-14ab-45f0-97b3-f50a9b67ce6d" providerId="ADAL" clId="{272B8FC1-575B-2D42-988B-7A0BE7D5428E}" dt="2020-06-12T11:58:08.134" v="63"/>
            <ac:spMkLst>
              <pc:docMk/>
              <pc:sldMasterMk cId="1105970405" sldId="2147483964"/>
              <pc:sldLayoutMk cId="3344055520" sldId="2147484305"/>
              <ac:spMk id="15" creationId="{F564B811-426C-4244-B3F6-C53E75E26C71}"/>
            </ac:spMkLst>
          </pc:spChg>
          <pc:spChg chg="del">
            <ac:chgData name="Foppa, Pedro" userId="78b15ebb-14ab-45f0-97b3-f50a9b67ce6d" providerId="ADAL" clId="{272B8FC1-575B-2D42-988B-7A0BE7D5428E}" dt="2020-06-12T11:58:05.809" v="60" actId="478"/>
            <ac:spMkLst>
              <pc:docMk/>
              <pc:sldMasterMk cId="1105970405" sldId="2147483964"/>
              <pc:sldLayoutMk cId="3344055520" sldId="2147484305"/>
              <ac:spMk id="16" creationId="{EBBB6D40-B4C9-8B4A-B2A6-126F64906376}"/>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7" creationId="{A970FEEF-407D-E44D-BAD5-49CA4E5A91E2}"/>
            </ac:spMkLst>
          </pc:spChg>
          <pc:spChg chg="add mod">
            <ac:chgData name="Foppa, Pedro" userId="78b15ebb-14ab-45f0-97b3-f50a9b67ce6d" providerId="ADAL" clId="{272B8FC1-575B-2D42-988B-7A0BE7D5428E}" dt="2020-06-12T11:54:55.881" v="37"/>
            <ac:spMkLst>
              <pc:docMk/>
              <pc:sldMasterMk cId="1105970405" sldId="2147483964"/>
              <pc:sldLayoutMk cId="3344055520" sldId="2147484305"/>
              <ac:spMk id="17" creationId="{C52E3462-716E-4D44-A2CD-A2EE273187C0}"/>
            </ac:spMkLst>
          </pc:spChg>
          <pc:spChg chg="add mod">
            <ac:chgData name="Foppa, Pedro" userId="78b15ebb-14ab-45f0-97b3-f50a9b67ce6d" providerId="ADAL" clId="{272B8FC1-575B-2D42-988B-7A0BE7D5428E}" dt="2020-06-12T11:58:08.134" v="63"/>
            <ac:spMkLst>
              <pc:docMk/>
              <pc:sldMasterMk cId="1105970405" sldId="2147483964"/>
              <pc:sldLayoutMk cId="3344055520" sldId="2147484305"/>
              <ac:spMk id="18" creationId="{0FE805ED-3108-DC41-A759-AEC37117992A}"/>
            </ac:spMkLst>
          </pc:spChg>
          <pc:grpChg chg="del">
            <ac:chgData name="Foppa, Pedro" userId="78b15ebb-14ab-45f0-97b3-f50a9b67ce6d" providerId="ADAL" clId="{272B8FC1-575B-2D42-988B-7A0BE7D5428E}" dt="2020-06-12T11:58:06.477" v="61" actId="478"/>
            <ac:grpSpMkLst>
              <pc:docMk/>
              <pc:sldMasterMk cId="1105970405" sldId="2147483964"/>
              <pc:sldLayoutMk cId="3344055520" sldId="2147484305"/>
              <ac:grpSpMk id="2" creationId="{00000000-0000-0000-0000-000000000000}"/>
            </ac:grpSpMkLst>
          </pc:grpChg>
          <pc:grpChg chg="add mod">
            <ac:chgData name="Foppa, Pedro" userId="78b15ebb-14ab-45f0-97b3-f50a9b67ce6d" providerId="ADAL" clId="{272B8FC1-575B-2D42-988B-7A0BE7D5428E}" dt="2020-06-12T11:54:55.881" v="37"/>
            <ac:grpSpMkLst>
              <pc:docMk/>
              <pc:sldMasterMk cId="1105970405" sldId="2147483964"/>
              <pc:sldLayoutMk cId="3344055520" sldId="2147484305"/>
              <ac:grpSpMk id="11" creationId="{C0FF6D41-83E8-6E49-9AC2-D25FD61ECF58}"/>
            </ac:grpSpMkLst>
          </pc:grpChg>
          <pc:grpChg chg="add mod">
            <ac:chgData name="Foppa, Pedro" userId="78b15ebb-14ab-45f0-97b3-f50a9b67ce6d" providerId="ADAL" clId="{272B8FC1-575B-2D42-988B-7A0BE7D5428E}" dt="2020-06-12T11:58:08.134" v="63"/>
            <ac:grpSpMkLst>
              <pc:docMk/>
              <pc:sldMasterMk cId="1105970405" sldId="2147483964"/>
              <pc:sldLayoutMk cId="3344055520" sldId="2147484305"/>
              <ac:grpSpMk id="12" creationId="{B721FCB5-5E4D-F144-A1C3-4F170E80144A}"/>
            </ac:grpSpMkLst>
          </pc:grpChg>
        </pc:sldLayoutChg>
        <pc:sldLayoutChg chg="addSp delSp modSp">
          <pc:chgData name="Foppa, Pedro" userId="78b15ebb-14ab-45f0-97b3-f50a9b67ce6d" providerId="ADAL" clId="{272B8FC1-575B-2D42-988B-7A0BE7D5428E}" dt="2020-06-30T14:25:46.951" v="188"/>
          <pc:sldLayoutMkLst>
            <pc:docMk/>
            <pc:sldMasterMk cId="1105970405" sldId="2147483964"/>
            <pc:sldLayoutMk cId="3879414274" sldId="2147484407"/>
          </pc:sldLayoutMkLst>
          <pc:spChg chg="del">
            <ac:chgData name="Foppa, Pedro" userId="78b15ebb-14ab-45f0-97b3-f50a9b67ce6d" providerId="ADAL" clId="{272B8FC1-575B-2D42-988B-7A0BE7D5428E}" dt="2020-06-30T14:25:46.720" v="187" actId="478"/>
            <ac:spMkLst>
              <pc:docMk/>
              <pc:sldMasterMk cId="1105970405" sldId="2147483964"/>
              <pc:sldLayoutMk cId="3879414274" sldId="2147484407"/>
              <ac:spMk id="5" creationId="{00000000-0000-0000-0000-000000000000}"/>
            </ac:spMkLst>
          </pc:spChg>
          <pc:spChg chg="add mod">
            <ac:chgData name="Foppa, Pedro" userId="78b15ebb-14ab-45f0-97b3-f50a9b67ce6d" providerId="ADAL" clId="{272B8FC1-575B-2D42-988B-7A0BE7D5428E}" dt="2020-06-30T14:25:46.951" v="188"/>
            <ac:spMkLst>
              <pc:docMk/>
              <pc:sldMasterMk cId="1105970405" sldId="2147483964"/>
              <pc:sldLayoutMk cId="3879414274" sldId="2147484407"/>
              <ac:spMk id="6" creationId="{BC7927F0-0060-E641-9DF6-FBEA1036D28B}"/>
            </ac:spMkLst>
          </pc:spChg>
        </pc:sldLayoutChg>
        <pc:sldLayoutChg chg="addSp delSp modSp">
          <pc:chgData name="Foppa, Pedro" userId="78b15ebb-14ab-45f0-97b3-f50a9b67ce6d" providerId="ADAL" clId="{272B8FC1-575B-2D42-988B-7A0BE7D5428E}" dt="2020-06-30T14:25:50.109" v="190"/>
          <pc:sldLayoutMkLst>
            <pc:docMk/>
            <pc:sldMasterMk cId="1105970405" sldId="2147483964"/>
            <pc:sldLayoutMk cId="2656835938" sldId="2147484408"/>
          </pc:sldLayoutMkLst>
          <pc:spChg chg="del">
            <ac:chgData name="Foppa, Pedro" userId="78b15ebb-14ab-45f0-97b3-f50a9b67ce6d" providerId="ADAL" clId="{272B8FC1-575B-2D42-988B-7A0BE7D5428E}" dt="2020-06-30T14:25:49.858" v="189" actId="478"/>
            <ac:spMkLst>
              <pc:docMk/>
              <pc:sldMasterMk cId="1105970405" sldId="2147483964"/>
              <pc:sldLayoutMk cId="2656835938" sldId="2147484408"/>
              <ac:spMk id="5" creationId="{00000000-0000-0000-0000-000000000000}"/>
            </ac:spMkLst>
          </pc:spChg>
          <pc:spChg chg="add mod">
            <ac:chgData name="Foppa, Pedro" userId="78b15ebb-14ab-45f0-97b3-f50a9b67ce6d" providerId="ADAL" clId="{272B8FC1-575B-2D42-988B-7A0BE7D5428E}" dt="2020-06-30T14:25:50.109" v="190"/>
            <ac:spMkLst>
              <pc:docMk/>
              <pc:sldMasterMk cId="1105970405" sldId="2147483964"/>
              <pc:sldLayoutMk cId="2656835938" sldId="2147484408"/>
              <ac:spMk id="6" creationId="{963AF44A-1995-DE4D-9A46-5A2394C80A9F}"/>
            </ac:spMkLst>
          </pc:spChg>
        </pc:sldLayoutChg>
      </pc:sldMasterChg>
      <pc:sldMasterChg chg="modSldLayout">
        <pc:chgData name="Foppa, Pedro" userId="78b15ebb-14ab-45f0-97b3-f50a9b67ce6d" providerId="ADAL" clId="{272B8FC1-575B-2D42-988B-7A0BE7D5428E}" dt="2020-06-30T14:26:04.186" v="193" actId="207"/>
        <pc:sldMasterMkLst>
          <pc:docMk/>
          <pc:sldMasterMk cId="1206996952" sldId="2147484051"/>
        </pc:sldMasterMkLst>
        <pc:sldLayoutChg chg="addSp delSp modSp">
          <pc:chgData name="Foppa, Pedro" userId="78b15ebb-14ab-45f0-97b3-f50a9b67ce6d" providerId="ADAL" clId="{272B8FC1-575B-2D42-988B-7A0BE7D5428E}" dt="2020-06-12T11:58:28.717" v="75"/>
          <pc:sldLayoutMkLst>
            <pc:docMk/>
            <pc:sldMasterMk cId="1206996952" sldId="2147484051"/>
            <pc:sldLayoutMk cId="2545982760" sldId="2147484058"/>
          </pc:sldLayoutMkLst>
          <pc:spChg chg="del">
            <ac:chgData name="Foppa, Pedro" userId="78b15ebb-14ab-45f0-97b3-f50a9b67ce6d" providerId="ADAL" clId="{272B8FC1-575B-2D42-988B-7A0BE7D5428E}" dt="2020-06-12T11:58:27.737" v="74" actId="478"/>
            <ac:spMkLst>
              <pc:docMk/>
              <pc:sldMasterMk cId="1206996952" sldId="2147484051"/>
              <pc:sldLayoutMk cId="2545982760" sldId="2147484058"/>
              <ac:spMk id="7" creationId="{2B134DFE-F50D-8640-BF49-099D9AD55437}"/>
            </ac:spMkLst>
          </pc:spChg>
          <pc:spChg chg="del">
            <ac:chgData name="Foppa, Pedro" userId="78b15ebb-14ab-45f0-97b3-f50a9b67ce6d" providerId="ADAL" clId="{272B8FC1-575B-2D42-988B-7A0BE7D5428E}" dt="2020-06-12T11:58:25.831" v="72" actId="478"/>
            <ac:spMkLst>
              <pc:docMk/>
              <pc:sldMasterMk cId="1206996952" sldId="2147484051"/>
              <pc:sldLayoutMk cId="2545982760" sldId="2147484058"/>
              <ac:spMk id="9" creationId="{953DB2CB-74A6-F441-B197-A0FBC81F16A7}"/>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4" creationId="{1A80707B-EF25-DA4C-9A4E-25ABE2DD6EB2}"/>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4" creationId="{9CE6755C-C94D-3B43-9BF3-EA3C6DD7F5FC}"/>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15" creationId="{D4974619-55D6-4B46-8058-443F48A5B9F3}"/>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6" creationId="{A20C867E-230E-404D-ABBA-9455AF005FE8}"/>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7" creationId="{8A495690-B527-6D4F-A44B-A13E7E9D28FE}"/>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7" creationId="{B818F7F9-7D4A-584C-BCC2-5E46653308A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8" creationId="{1B2B72B1-925A-9D45-A7E3-A8D331C22D8F}"/>
            </ac:spMkLst>
          </pc:spChg>
          <pc:spChg chg="mod">
            <ac:chgData name="Foppa, Pedro" userId="78b15ebb-14ab-45f0-97b3-f50a9b67ce6d" providerId="ADAL" clId="{272B8FC1-575B-2D42-988B-7A0BE7D5428E}" dt="2020-06-12T11:55:19" v="46"/>
            <ac:spMkLst>
              <pc:docMk/>
              <pc:sldMasterMk cId="1206996952" sldId="2147484051"/>
              <pc:sldLayoutMk cId="2545982760" sldId="2147484058"/>
              <ac:spMk id="18" creationId="{9AB80B27-4681-3443-94E4-484828096A18}"/>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19" creationId="{2FB5E7BE-5701-8D43-8D9D-2F7170FAE041}"/>
            </ac:spMkLst>
          </pc:spChg>
          <pc:spChg chg="mod">
            <ac:chgData name="Foppa, Pedro" userId="78b15ebb-14ab-45f0-97b3-f50a9b67ce6d" providerId="ADAL" clId="{272B8FC1-575B-2D42-988B-7A0BE7D5428E}" dt="2020-06-12T11:58:28.717" v="75"/>
            <ac:spMkLst>
              <pc:docMk/>
              <pc:sldMasterMk cId="1206996952" sldId="2147484051"/>
              <pc:sldLayoutMk cId="2545982760" sldId="2147484058"/>
              <ac:spMk id="19" creationId="{728EA6FF-B806-9D4D-BC77-813904D1A189}"/>
            </ac:spMkLst>
          </pc:spChg>
          <pc:spChg chg="add mod">
            <ac:chgData name="Foppa, Pedro" userId="78b15ebb-14ab-45f0-97b3-f50a9b67ce6d" providerId="ADAL" clId="{272B8FC1-575B-2D42-988B-7A0BE7D5428E}" dt="2020-06-12T11:55:19" v="46"/>
            <ac:spMkLst>
              <pc:docMk/>
              <pc:sldMasterMk cId="1206996952" sldId="2147484051"/>
              <pc:sldLayoutMk cId="2545982760" sldId="2147484058"/>
              <ac:spMk id="20" creationId="{65AF9F01-AEDC-934E-882F-CEF26F0926E4}"/>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0" creationId="{D98729A0-C6F5-EB4E-B84B-AFD37A77AB1A}"/>
            </ac:spMkLst>
          </pc:spChg>
          <pc:spChg chg="add mod">
            <ac:chgData name="Foppa, Pedro" userId="78b15ebb-14ab-45f0-97b3-f50a9b67ce6d" providerId="ADAL" clId="{272B8FC1-575B-2D42-988B-7A0BE7D5428E}" dt="2020-06-12T11:58:28.717" v="75"/>
            <ac:spMkLst>
              <pc:docMk/>
              <pc:sldMasterMk cId="1206996952" sldId="2147484051"/>
              <pc:sldLayoutMk cId="2545982760" sldId="2147484058"/>
              <ac:spMk id="21" creationId="{57FF9AFC-32F2-B044-A680-631056558128}"/>
            </ac:spMkLst>
          </pc:spChg>
          <pc:grpChg chg="del">
            <ac:chgData name="Foppa, Pedro" userId="78b15ebb-14ab-45f0-97b3-f50a9b67ce6d" providerId="ADAL" clId="{272B8FC1-575B-2D42-988B-7A0BE7D5428E}" dt="2020-06-12T11:58:26.449" v="73" actId="478"/>
            <ac:grpSpMkLst>
              <pc:docMk/>
              <pc:sldMasterMk cId="1206996952" sldId="2147484051"/>
              <pc:sldLayoutMk cId="2545982760" sldId="2147484058"/>
              <ac:grpSpMk id="10" creationId="{B553BA4C-5B96-BC4B-AF8B-33C3222C7121}"/>
            </ac:grpSpMkLst>
          </pc:grpChg>
          <pc:grpChg chg="add mod">
            <ac:chgData name="Foppa, Pedro" userId="78b15ebb-14ab-45f0-97b3-f50a9b67ce6d" providerId="ADAL" clId="{272B8FC1-575B-2D42-988B-7A0BE7D5428E}" dt="2020-06-12T11:55:19" v="46"/>
            <ac:grpSpMkLst>
              <pc:docMk/>
              <pc:sldMasterMk cId="1206996952" sldId="2147484051"/>
              <pc:sldLayoutMk cId="2545982760" sldId="2147484058"/>
              <ac:grpSpMk id="15" creationId="{13A1FE6E-3FBC-0545-B616-D50ED16FA462}"/>
            </ac:grpSpMkLst>
          </pc:grpChg>
          <pc:grpChg chg="add mod">
            <ac:chgData name="Foppa, Pedro" userId="78b15ebb-14ab-45f0-97b3-f50a9b67ce6d" providerId="ADAL" clId="{272B8FC1-575B-2D42-988B-7A0BE7D5428E}" dt="2020-06-12T11:58:28.717" v="75"/>
            <ac:grpSpMkLst>
              <pc:docMk/>
              <pc:sldMasterMk cId="1206996952" sldId="2147484051"/>
              <pc:sldLayoutMk cId="2545982760" sldId="2147484058"/>
              <ac:grpSpMk id="16" creationId="{E5EFA001-2A07-7243-BC28-927EDC012C51}"/>
            </ac:grpSpMkLst>
          </pc:grpChg>
        </pc:sldLayoutChg>
        <pc:sldLayoutChg chg="addSp delSp modSp">
          <pc:chgData name="Foppa, Pedro" userId="78b15ebb-14ab-45f0-97b3-f50a9b67ce6d" providerId="ADAL" clId="{272B8FC1-575B-2D42-988B-7A0BE7D5428E}" dt="2020-06-12T11:58:35.378" v="79"/>
          <pc:sldLayoutMkLst>
            <pc:docMk/>
            <pc:sldMasterMk cId="1206996952" sldId="2147484051"/>
            <pc:sldLayoutMk cId="2351299355" sldId="2147484059"/>
          </pc:sldLayoutMkLst>
          <pc:spChg chg="del">
            <ac:chgData name="Foppa, Pedro" userId="78b15ebb-14ab-45f0-97b3-f50a9b67ce6d" providerId="ADAL" clId="{272B8FC1-575B-2D42-988B-7A0BE7D5428E}" dt="2020-06-12T11:58:34.546" v="78" actId="478"/>
            <ac:spMkLst>
              <pc:docMk/>
              <pc:sldMasterMk cId="1206996952" sldId="2147484051"/>
              <pc:sldLayoutMk cId="2351299355" sldId="2147484059"/>
              <ac:spMk id="7" creationId="{CC7714CD-C9C9-CB4C-B790-B7E748118AF8}"/>
            </ac:spMkLst>
          </pc:spChg>
          <pc:spChg chg="del">
            <ac:chgData name="Foppa, Pedro" userId="78b15ebb-14ab-45f0-97b3-f50a9b67ce6d" providerId="ADAL" clId="{272B8FC1-575B-2D42-988B-7A0BE7D5428E}" dt="2020-06-12T11:58:32.924" v="76" actId="478"/>
            <ac:spMkLst>
              <pc:docMk/>
              <pc:sldMasterMk cId="1206996952" sldId="2147484051"/>
              <pc:sldLayoutMk cId="2351299355" sldId="2147484059"/>
              <ac:spMk id="9" creationId="{5F8B76A1-3AF5-674D-99FD-98684B3ADE81}"/>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4" creationId="{0BD8E43D-3E77-6E4C-BCC2-BFBE17E5A5B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4" creationId="{66A49413-34FB-294F-9385-85A11FA317CA}"/>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15" creationId="{F4F1BC14-DBE6-B346-AC8F-414C9E832986}"/>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6" creationId="{841B32A4-82C4-314A-92D1-9563809FF6AE}"/>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7" creationId="{B569E941-EEB3-8B4F-A16B-03AC581E41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7" creationId="{D3846F94-F95D-E542-813C-308A64057545}"/>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8" creationId="{29FDA10F-2226-AB49-96BA-AD7CB08A2205}"/>
            </ac:spMkLst>
          </pc:spChg>
          <pc:spChg chg="mod">
            <ac:chgData name="Foppa, Pedro" userId="78b15ebb-14ab-45f0-97b3-f50a9b67ce6d" providerId="ADAL" clId="{272B8FC1-575B-2D42-988B-7A0BE7D5428E}" dt="2020-06-12T11:55:23.430" v="49"/>
            <ac:spMkLst>
              <pc:docMk/>
              <pc:sldMasterMk cId="1206996952" sldId="2147484051"/>
              <pc:sldLayoutMk cId="2351299355" sldId="2147484059"/>
              <ac:spMk id="18" creationId="{C6296095-20F2-AF40-9A65-8F3A4A262667}"/>
            </ac:spMkLst>
          </pc:spChg>
          <pc:spChg chg="mod">
            <ac:chgData name="Foppa, Pedro" userId="78b15ebb-14ab-45f0-97b3-f50a9b67ce6d" providerId="ADAL" clId="{272B8FC1-575B-2D42-988B-7A0BE7D5428E}" dt="2020-06-12T11:58:35.378" v="79"/>
            <ac:spMkLst>
              <pc:docMk/>
              <pc:sldMasterMk cId="1206996952" sldId="2147484051"/>
              <pc:sldLayoutMk cId="2351299355" sldId="2147484059"/>
              <ac:spMk id="19" creationId="{7601E4C4-72EA-2442-8F9F-1EE749DA9F05}"/>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19" creationId="{B4772DE8-6BFA-D542-B0C6-99CBC6ADFBEC}"/>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0" creationId="{B60B37D9-EC58-EB49-93DF-CAF1B8EB68E6}"/>
            </ac:spMkLst>
          </pc:spChg>
          <pc:spChg chg="add mod">
            <ac:chgData name="Foppa, Pedro" userId="78b15ebb-14ab-45f0-97b3-f50a9b67ce6d" providerId="ADAL" clId="{272B8FC1-575B-2D42-988B-7A0BE7D5428E}" dt="2020-06-12T11:55:23.430" v="49"/>
            <ac:spMkLst>
              <pc:docMk/>
              <pc:sldMasterMk cId="1206996952" sldId="2147484051"/>
              <pc:sldLayoutMk cId="2351299355" sldId="2147484059"/>
              <ac:spMk id="20" creationId="{DDF917B0-AA88-1D4E-BD28-96C1D351BD65}"/>
            </ac:spMkLst>
          </pc:spChg>
          <pc:spChg chg="add mod">
            <ac:chgData name="Foppa, Pedro" userId="78b15ebb-14ab-45f0-97b3-f50a9b67ce6d" providerId="ADAL" clId="{272B8FC1-575B-2D42-988B-7A0BE7D5428E}" dt="2020-06-12T11:58:35.378" v="79"/>
            <ac:spMkLst>
              <pc:docMk/>
              <pc:sldMasterMk cId="1206996952" sldId="2147484051"/>
              <pc:sldLayoutMk cId="2351299355" sldId="2147484059"/>
              <ac:spMk id="21" creationId="{76D1C9C3-F427-314F-B186-F33DCA498107}"/>
            </ac:spMkLst>
          </pc:spChg>
          <pc:grpChg chg="del">
            <ac:chgData name="Foppa, Pedro" userId="78b15ebb-14ab-45f0-97b3-f50a9b67ce6d" providerId="ADAL" clId="{272B8FC1-575B-2D42-988B-7A0BE7D5428E}" dt="2020-06-12T11:58:33.598" v="77" actId="478"/>
            <ac:grpSpMkLst>
              <pc:docMk/>
              <pc:sldMasterMk cId="1206996952" sldId="2147484051"/>
              <pc:sldLayoutMk cId="2351299355" sldId="2147484059"/>
              <ac:grpSpMk id="10" creationId="{5EE389DE-5621-AA41-B7DE-B88EA78FF829}"/>
            </ac:grpSpMkLst>
          </pc:grpChg>
          <pc:grpChg chg="add mod">
            <ac:chgData name="Foppa, Pedro" userId="78b15ebb-14ab-45f0-97b3-f50a9b67ce6d" providerId="ADAL" clId="{272B8FC1-575B-2D42-988B-7A0BE7D5428E}" dt="2020-06-12T11:55:23.430" v="49"/>
            <ac:grpSpMkLst>
              <pc:docMk/>
              <pc:sldMasterMk cId="1206996952" sldId="2147484051"/>
              <pc:sldLayoutMk cId="2351299355" sldId="2147484059"/>
              <ac:grpSpMk id="15" creationId="{0CD1792A-79AA-D343-8E72-556EBE919588}"/>
            </ac:grpSpMkLst>
          </pc:grpChg>
          <pc:grpChg chg="add mod">
            <ac:chgData name="Foppa, Pedro" userId="78b15ebb-14ab-45f0-97b3-f50a9b67ce6d" providerId="ADAL" clId="{272B8FC1-575B-2D42-988B-7A0BE7D5428E}" dt="2020-06-12T11:58:35.378" v="79"/>
            <ac:grpSpMkLst>
              <pc:docMk/>
              <pc:sldMasterMk cId="1206996952" sldId="2147484051"/>
              <pc:sldLayoutMk cId="2351299355" sldId="2147484059"/>
              <ac:grpSpMk id="16" creationId="{B1DD9F8D-3F97-3C4C-90B2-58128F954DC0}"/>
            </ac:grpSpMkLst>
          </pc:grpChg>
        </pc:sldLayoutChg>
        <pc:sldLayoutChg chg="addSp delSp modSp">
          <pc:chgData name="Foppa, Pedro" userId="78b15ebb-14ab-45f0-97b3-f50a9b67ce6d" providerId="ADAL" clId="{272B8FC1-575B-2D42-988B-7A0BE7D5428E}" dt="2020-06-12T11:58:22.981" v="71"/>
          <pc:sldLayoutMkLst>
            <pc:docMk/>
            <pc:sldMasterMk cId="1206996952" sldId="2147484051"/>
            <pc:sldLayoutMk cId="2649488594" sldId="2147484304"/>
          </pc:sldLayoutMkLst>
          <pc:spChg chg="del">
            <ac:chgData name="Foppa, Pedro" userId="78b15ebb-14ab-45f0-97b3-f50a9b67ce6d" providerId="ADAL" clId="{272B8FC1-575B-2D42-988B-7A0BE7D5428E}" dt="2020-06-12T11:58:22.008" v="70" actId="478"/>
            <ac:spMkLst>
              <pc:docMk/>
              <pc:sldMasterMk cId="1206996952" sldId="2147484051"/>
              <pc:sldLayoutMk cId="2649488594" sldId="2147484304"/>
              <ac:spMk id="7" creationId="{00000000-0000-0000-0000-000000000000}"/>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0" creationId="{0C6996A3-8D2D-1843-BFF0-A14518EFBCC3}"/>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0" creationId="{262C4C1E-84C8-CF4F-9833-9160814DB25F}"/>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1" creationId="{4019CC32-985F-3D43-8D57-815C3B52A637}"/>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2" creationId="{ADADE36F-C5C9-CA45-9CA2-7FE002DF0B2D}"/>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3" creationId="{A6BA2086-2BAE-7A46-B142-B9A703147CCF}"/>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3" creationId="{E1EBC2A3-07F1-BD48-92B7-8D00D2545EA6}"/>
            </ac:spMkLst>
          </pc:spChg>
          <pc:spChg chg="mod">
            <ac:chgData name="Foppa, Pedro" userId="78b15ebb-14ab-45f0-97b3-f50a9b67ce6d" providerId="ADAL" clId="{272B8FC1-575B-2D42-988B-7A0BE7D5428E}" dt="2020-06-12T11:55:14.239" v="43"/>
            <ac:spMkLst>
              <pc:docMk/>
              <pc:sldMasterMk cId="1206996952" sldId="2147484051"/>
              <pc:sldLayoutMk cId="2649488594" sldId="2147484304"/>
              <ac:spMk id="14" creationId="{74801A32-7751-EF49-8585-AD145B6B8BB0}"/>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4" creationId="{D6597FBC-880F-6449-915C-7086CF5708C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5" creationId="{C44C7ADD-7057-CF49-8A87-9A181FBA6105}"/>
            </ac:spMkLst>
          </pc:spChg>
          <pc:spChg chg="mod">
            <ac:chgData name="Foppa, Pedro" userId="78b15ebb-14ab-45f0-97b3-f50a9b67ce6d" providerId="ADAL" clId="{272B8FC1-575B-2D42-988B-7A0BE7D5428E}" dt="2020-06-12T11:58:22.981" v="71"/>
            <ac:spMkLst>
              <pc:docMk/>
              <pc:sldMasterMk cId="1206996952" sldId="2147484051"/>
              <pc:sldLayoutMk cId="2649488594" sldId="2147484304"/>
              <ac:spMk id="15" creationId="{EFDBD310-56CB-A44B-B734-154F9BBF954B}"/>
            </ac:spMkLst>
          </pc:spChg>
          <pc:spChg chg="del">
            <ac:chgData name="Foppa, Pedro" userId="78b15ebb-14ab-45f0-97b3-f50a9b67ce6d" providerId="ADAL" clId="{272B8FC1-575B-2D42-988B-7A0BE7D5428E}" dt="2020-06-12T11:58:19.675" v="68" actId="478"/>
            <ac:spMkLst>
              <pc:docMk/>
              <pc:sldMasterMk cId="1206996952" sldId="2147484051"/>
              <pc:sldLayoutMk cId="2649488594" sldId="2147484304"/>
              <ac:spMk id="16" creationId="{EBBB6D40-B4C9-8B4A-B2A6-126F64906376}"/>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7" creationId="{34A6CBDB-DD12-E04B-936B-30E37DB75CBE}"/>
            </ac:spMkLst>
          </pc:spChg>
          <pc:spChg chg="add mod">
            <ac:chgData name="Foppa, Pedro" userId="78b15ebb-14ab-45f0-97b3-f50a9b67ce6d" providerId="ADAL" clId="{272B8FC1-575B-2D42-988B-7A0BE7D5428E}" dt="2020-06-12T11:55:14.239" v="43"/>
            <ac:spMkLst>
              <pc:docMk/>
              <pc:sldMasterMk cId="1206996952" sldId="2147484051"/>
              <pc:sldLayoutMk cId="2649488594" sldId="2147484304"/>
              <ac:spMk id="17" creationId="{3DFD7C7B-9C76-0F46-A763-889CF4CA191A}"/>
            </ac:spMkLst>
          </pc:spChg>
          <pc:spChg chg="add mod">
            <ac:chgData name="Foppa, Pedro" userId="78b15ebb-14ab-45f0-97b3-f50a9b67ce6d" providerId="ADAL" clId="{272B8FC1-575B-2D42-988B-7A0BE7D5428E}" dt="2020-06-12T11:58:22.981" v="71"/>
            <ac:spMkLst>
              <pc:docMk/>
              <pc:sldMasterMk cId="1206996952" sldId="2147484051"/>
              <pc:sldLayoutMk cId="2649488594" sldId="2147484304"/>
              <ac:spMk id="18" creationId="{30AB1FE5-5322-E346-A736-E5C08B5B149F}"/>
            </ac:spMkLst>
          </pc:spChg>
          <pc:grpChg chg="add mod">
            <ac:chgData name="Foppa, Pedro" userId="78b15ebb-14ab-45f0-97b3-f50a9b67ce6d" providerId="ADAL" clId="{272B8FC1-575B-2D42-988B-7A0BE7D5428E}" dt="2020-06-12T11:55:14.239" v="43"/>
            <ac:grpSpMkLst>
              <pc:docMk/>
              <pc:sldMasterMk cId="1206996952" sldId="2147484051"/>
              <pc:sldLayoutMk cId="2649488594" sldId="2147484304"/>
              <ac:grpSpMk id="11" creationId="{73D1FF2F-5398-2947-A4BC-04460AAE8E50}"/>
            </ac:grpSpMkLst>
          </pc:grpChg>
          <pc:grpChg chg="add mod">
            <ac:chgData name="Foppa, Pedro" userId="78b15ebb-14ab-45f0-97b3-f50a9b67ce6d" providerId="ADAL" clId="{272B8FC1-575B-2D42-988B-7A0BE7D5428E}" dt="2020-06-12T11:58:22.981" v="71"/>
            <ac:grpSpMkLst>
              <pc:docMk/>
              <pc:sldMasterMk cId="1206996952" sldId="2147484051"/>
              <pc:sldLayoutMk cId="2649488594" sldId="2147484304"/>
              <ac:grpSpMk id="12" creationId="{372B221F-0239-A34A-ADF5-8990E5295F7C}"/>
            </ac:grpSpMkLst>
          </pc:grpChg>
          <pc:grpChg chg="del">
            <ac:chgData name="Foppa, Pedro" userId="78b15ebb-14ab-45f0-97b3-f50a9b67ce6d" providerId="ADAL" clId="{272B8FC1-575B-2D42-988B-7A0BE7D5428E}" dt="2020-06-12T11:58:20.341" v="69" actId="478"/>
            <ac:grpSpMkLst>
              <pc:docMk/>
              <pc:sldMasterMk cId="1206996952" sldId="2147484051"/>
              <pc:sldLayoutMk cId="2649488594" sldId="2147484304"/>
              <ac:grpSpMk id="24" creationId="{00000000-0000-0000-0000-000000000000}"/>
            </ac:grpSpMkLst>
          </pc:grpChg>
        </pc:sldLayoutChg>
        <pc:sldLayoutChg chg="addSp delSp modSp">
          <pc:chgData name="Foppa, Pedro" userId="78b15ebb-14ab-45f0-97b3-f50a9b67ce6d" providerId="ADAL" clId="{272B8FC1-575B-2D42-988B-7A0BE7D5428E}" dt="2020-06-30T14:26:04.186" v="193" actId="207"/>
          <pc:sldLayoutMkLst>
            <pc:docMk/>
            <pc:sldMasterMk cId="1206996952" sldId="2147484051"/>
            <pc:sldLayoutMk cId="756984059" sldId="2147484411"/>
          </pc:sldLayoutMkLst>
          <pc:spChg chg="del">
            <ac:chgData name="Foppa, Pedro" userId="78b15ebb-14ab-45f0-97b3-f50a9b67ce6d" providerId="ADAL" clId="{272B8FC1-575B-2D42-988B-7A0BE7D5428E}" dt="2020-06-30T14:25:59.319" v="191" actId="478"/>
            <ac:spMkLst>
              <pc:docMk/>
              <pc:sldMasterMk cId="1206996952" sldId="2147484051"/>
              <pc:sldLayoutMk cId="756984059" sldId="2147484411"/>
              <ac:spMk id="5" creationId="{00000000-0000-0000-0000-000000000000}"/>
            </ac:spMkLst>
          </pc:spChg>
          <pc:spChg chg="add mod">
            <ac:chgData name="Foppa, Pedro" userId="78b15ebb-14ab-45f0-97b3-f50a9b67ce6d" providerId="ADAL" clId="{272B8FC1-575B-2D42-988B-7A0BE7D5428E}" dt="2020-06-30T14:26:04.186" v="193" actId="207"/>
            <ac:spMkLst>
              <pc:docMk/>
              <pc:sldMasterMk cId="1206996952" sldId="2147484051"/>
              <pc:sldLayoutMk cId="756984059" sldId="2147484411"/>
              <ac:spMk id="6" creationId="{91EB17D6-1862-9E4C-AC48-E047218919E4}"/>
            </ac:spMkLst>
          </pc:spChg>
        </pc:sldLayoutChg>
        <pc:sldLayoutChg chg="addSp delSp modSp">
          <pc:chgData name="Foppa, Pedro" userId="78b15ebb-14ab-45f0-97b3-f50a9b67ce6d" providerId="ADAL" clId="{272B8FC1-575B-2D42-988B-7A0BE7D5428E}" dt="2020-06-16T10:17:54.069" v="169"/>
          <pc:sldLayoutMkLst>
            <pc:docMk/>
            <pc:sldMasterMk cId="1206996952" sldId="2147484051"/>
            <pc:sldLayoutMk cId="3232804369" sldId="2147484440"/>
          </pc:sldLayoutMkLst>
          <pc:spChg chg="del">
            <ac:chgData name="Foppa, Pedro" userId="78b15ebb-14ab-45f0-97b3-f50a9b67ce6d" providerId="ADAL" clId="{272B8FC1-575B-2D42-988B-7A0BE7D5428E}" dt="2020-06-16T10:17:52.092" v="167" actId="478"/>
            <ac:spMkLst>
              <pc:docMk/>
              <pc:sldMasterMk cId="1206996952" sldId="2147484051"/>
              <pc:sldLayoutMk cId="3232804369" sldId="2147484440"/>
              <ac:spMk id="14" creationId="{089E1852-C4DE-5E41-98DD-018EA1E08921}"/>
            </ac:spMkLst>
          </pc:spChg>
          <pc:spChg chg="del">
            <ac:chgData name="Foppa, Pedro" userId="78b15ebb-14ab-45f0-97b3-f50a9b67ce6d" providerId="ADAL" clId="{272B8FC1-575B-2D42-988B-7A0BE7D5428E}" dt="2020-06-16T10:17:53.134" v="168" actId="478"/>
            <ac:spMkLst>
              <pc:docMk/>
              <pc:sldMasterMk cId="1206996952" sldId="2147484051"/>
              <pc:sldLayoutMk cId="3232804369" sldId="2147484440"/>
              <ac:spMk id="15" creationId="{FB262302-7D3A-5C4A-A3A5-2E73E56962BC}"/>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6" creationId="{905EFDB8-62A8-1D46-96B4-E5F639C36E41}"/>
            </ac:spMkLst>
          </pc:spChg>
          <pc:spChg chg="add mod">
            <ac:chgData name="Foppa, Pedro" userId="78b15ebb-14ab-45f0-97b3-f50a9b67ce6d" providerId="ADAL" clId="{272B8FC1-575B-2D42-988B-7A0BE7D5428E}" dt="2020-06-16T10:17:54.069" v="169"/>
            <ac:spMkLst>
              <pc:docMk/>
              <pc:sldMasterMk cId="1206996952" sldId="2147484051"/>
              <pc:sldLayoutMk cId="3232804369" sldId="2147484440"/>
              <ac:spMk id="17" creationId="{8FA4B37A-A84E-A740-AFC5-4BCCDF9E8FD7}"/>
            </ac:spMkLst>
          </pc:spChg>
        </pc:sldLayoutChg>
        <pc:sldLayoutChg chg="addSp delSp modSp">
          <pc:chgData name="Foppa, Pedro" userId="78b15ebb-14ab-45f0-97b3-f50a9b67ce6d" providerId="ADAL" clId="{272B8FC1-575B-2D42-988B-7A0BE7D5428E}" dt="2020-06-16T10:17:58.658" v="172"/>
          <pc:sldLayoutMkLst>
            <pc:docMk/>
            <pc:sldMasterMk cId="1206996952" sldId="2147484051"/>
            <pc:sldLayoutMk cId="2742040086" sldId="2147484441"/>
          </pc:sldLayoutMkLst>
          <pc:spChg chg="del">
            <ac:chgData name="Foppa, Pedro" userId="78b15ebb-14ab-45f0-97b3-f50a9b67ce6d" providerId="ADAL" clId="{272B8FC1-575B-2D42-988B-7A0BE7D5428E}" dt="2020-06-16T10:17:56.676" v="170" actId="478"/>
            <ac:spMkLst>
              <pc:docMk/>
              <pc:sldMasterMk cId="1206996952" sldId="2147484051"/>
              <pc:sldLayoutMk cId="2742040086" sldId="2147484441"/>
              <ac:spMk id="14" creationId="{FD83CFD2-3E05-214C-9BC1-C2B041F62EBE}"/>
            </ac:spMkLst>
          </pc:spChg>
          <pc:spChg chg="del">
            <ac:chgData name="Foppa, Pedro" userId="78b15ebb-14ab-45f0-97b3-f50a9b67ce6d" providerId="ADAL" clId="{272B8FC1-575B-2D42-988B-7A0BE7D5428E}" dt="2020-06-16T10:17:57.517" v="171" actId="478"/>
            <ac:spMkLst>
              <pc:docMk/>
              <pc:sldMasterMk cId="1206996952" sldId="2147484051"/>
              <pc:sldLayoutMk cId="2742040086" sldId="2147484441"/>
              <ac:spMk id="15" creationId="{0A895C67-5025-5643-89AF-3ED2D00591C2}"/>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6" creationId="{4D17428E-ED5B-4447-BB59-326A3A184A4C}"/>
            </ac:spMkLst>
          </pc:spChg>
          <pc:spChg chg="add mod">
            <ac:chgData name="Foppa, Pedro" userId="78b15ebb-14ab-45f0-97b3-f50a9b67ce6d" providerId="ADAL" clId="{272B8FC1-575B-2D42-988B-7A0BE7D5428E}" dt="2020-06-16T10:17:58.658" v="172"/>
            <ac:spMkLst>
              <pc:docMk/>
              <pc:sldMasterMk cId="1206996952" sldId="2147484051"/>
              <pc:sldLayoutMk cId="2742040086" sldId="2147484441"/>
              <ac:spMk id="17" creationId="{1D9D2D67-AD17-BB42-ACFF-EF7F88882EB7}"/>
            </ac:spMkLst>
          </pc:spChg>
        </pc:sldLayoutChg>
      </pc:sldMasterChg>
      <pc:sldMasterChg chg="modSldLayout">
        <pc:chgData name="Foppa, Pedro" userId="78b15ebb-14ab-45f0-97b3-f50a9b67ce6d" providerId="ADAL" clId="{272B8FC1-575B-2D42-988B-7A0BE7D5428E}" dt="2020-07-06T13:07:17.892" v="203" actId="404"/>
        <pc:sldMasterMkLst>
          <pc:docMk/>
          <pc:sldMasterMk cId="3857744936" sldId="2147484138"/>
        </pc:sldMasterMkLst>
        <pc:sldLayoutChg chg="modSp">
          <pc:chgData name="Foppa, Pedro" userId="78b15ebb-14ab-45f0-97b3-f50a9b67ce6d" providerId="ADAL" clId="{272B8FC1-575B-2D42-988B-7A0BE7D5428E}" dt="2020-07-06T13:06:53.691" v="196" actId="404"/>
          <pc:sldLayoutMkLst>
            <pc:docMk/>
            <pc:sldMasterMk cId="3857744936" sldId="2147484138"/>
            <pc:sldLayoutMk cId="2529662652" sldId="2147484204"/>
          </pc:sldLayoutMkLst>
          <pc:spChg chg="mod">
            <ac:chgData name="Foppa, Pedro" userId="78b15ebb-14ab-45f0-97b3-f50a9b67ce6d" providerId="ADAL" clId="{272B8FC1-575B-2D42-988B-7A0BE7D5428E}" dt="2020-07-06T13:06:53.691" v="196" actId="404"/>
            <ac:spMkLst>
              <pc:docMk/>
              <pc:sldMasterMk cId="3857744936" sldId="2147484138"/>
              <pc:sldLayoutMk cId="2529662652" sldId="2147484204"/>
              <ac:spMk id="5" creationId="{00000000-0000-0000-0000-000000000000}"/>
            </ac:spMkLst>
          </pc:spChg>
        </pc:sldLayoutChg>
        <pc:sldLayoutChg chg="modSp">
          <pc:chgData name="Foppa, Pedro" userId="78b15ebb-14ab-45f0-97b3-f50a9b67ce6d" providerId="ADAL" clId="{272B8FC1-575B-2D42-988B-7A0BE7D5428E}" dt="2020-07-06T13:06:57.834" v="197" actId="404"/>
          <pc:sldLayoutMkLst>
            <pc:docMk/>
            <pc:sldMasterMk cId="3857744936" sldId="2147484138"/>
            <pc:sldLayoutMk cId="759301388" sldId="2147484205"/>
          </pc:sldLayoutMkLst>
          <pc:spChg chg="mod">
            <ac:chgData name="Foppa, Pedro" userId="78b15ebb-14ab-45f0-97b3-f50a9b67ce6d" providerId="ADAL" clId="{272B8FC1-575B-2D42-988B-7A0BE7D5428E}" dt="2020-07-06T13:06:57.834" v="197" actId="404"/>
            <ac:spMkLst>
              <pc:docMk/>
              <pc:sldMasterMk cId="3857744936" sldId="2147484138"/>
              <pc:sldLayoutMk cId="759301388" sldId="2147484205"/>
              <ac:spMk id="5" creationId="{503A14FE-D075-C54D-A7E3-E22DBF933384}"/>
            </ac:spMkLst>
          </pc:spChg>
        </pc:sldLayoutChg>
        <pc:sldLayoutChg chg="modSp">
          <pc:chgData name="Foppa, Pedro" userId="78b15ebb-14ab-45f0-97b3-f50a9b67ce6d" providerId="ADAL" clId="{272B8FC1-575B-2D42-988B-7A0BE7D5428E}" dt="2020-07-06T13:07:01.635" v="198" actId="404"/>
          <pc:sldLayoutMkLst>
            <pc:docMk/>
            <pc:sldMasterMk cId="3857744936" sldId="2147484138"/>
            <pc:sldLayoutMk cId="2297738643" sldId="2147484206"/>
          </pc:sldLayoutMkLst>
          <pc:spChg chg="mod">
            <ac:chgData name="Foppa, Pedro" userId="78b15ebb-14ab-45f0-97b3-f50a9b67ce6d" providerId="ADAL" clId="{272B8FC1-575B-2D42-988B-7A0BE7D5428E}" dt="2020-07-06T13:07:01.635" v="198" actId="404"/>
            <ac:spMkLst>
              <pc:docMk/>
              <pc:sldMasterMk cId="3857744936" sldId="2147484138"/>
              <pc:sldLayoutMk cId="2297738643" sldId="2147484206"/>
              <ac:spMk id="14" creationId="{92C408C0-1A1B-4D4D-B79A-2D37D6F3CB19}"/>
            </ac:spMkLst>
          </pc:spChg>
        </pc:sldLayoutChg>
        <pc:sldLayoutChg chg="modSp">
          <pc:chgData name="Foppa, Pedro" userId="78b15ebb-14ab-45f0-97b3-f50a9b67ce6d" providerId="ADAL" clId="{272B8FC1-575B-2D42-988B-7A0BE7D5428E}" dt="2020-07-06T13:07:04.047" v="199" actId="404"/>
          <pc:sldLayoutMkLst>
            <pc:docMk/>
            <pc:sldMasterMk cId="3857744936" sldId="2147484138"/>
            <pc:sldLayoutMk cId="4243739512" sldId="2147484207"/>
          </pc:sldLayoutMkLst>
          <pc:spChg chg="mod">
            <ac:chgData name="Foppa, Pedro" userId="78b15ebb-14ab-45f0-97b3-f50a9b67ce6d" providerId="ADAL" clId="{272B8FC1-575B-2D42-988B-7A0BE7D5428E}" dt="2020-07-06T13:07:04.047" v="199" actId="404"/>
            <ac:spMkLst>
              <pc:docMk/>
              <pc:sldMasterMk cId="3857744936" sldId="2147484138"/>
              <pc:sldLayoutMk cId="4243739512" sldId="2147484207"/>
              <ac:spMk id="11" creationId="{DC41670F-D9DB-3140-AAEA-4430FBF2D30A}"/>
            </ac:spMkLst>
          </pc:spChg>
        </pc:sldLayoutChg>
        <pc:sldLayoutChg chg="modSp">
          <pc:chgData name="Foppa, Pedro" userId="78b15ebb-14ab-45f0-97b3-f50a9b67ce6d" providerId="ADAL" clId="{272B8FC1-575B-2D42-988B-7A0BE7D5428E}" dt="2020-07-06T13:07:06.756" v="200" actId="404"/>
          <pc:sldLayoutMkLst>
            <pc:docMk/>
            <pc:sldMasterMk cId="3857744936" sldId="2147484138"/>
            <pc:sldLayoutMk cId="3667487760" sldId="2147484208"/>
          </pc:sldLayoutMkLst>
          <pc:spChg chg="mod">
            <ac:chgData name="Foppa, Pedro" userId="78b15ebb-14ab-45f0-97b3-f50a9b67ce6d" providerId="ADAL" clId="{272B8FC1-575B-2D42-988B-7A0BE7D5428E}" dt="2020-07-06T13:07:06.756" v="200" actId="404"/>
            <ac:spMkLst>
              <pc:docMk/>
              <pc:sldMasterMk cId="3857744936" sldId="2147484138"/>
              <pc:sldLayoutMk cId="3667487760" sldId="2147484208"/>
              <ac:spMk id="8" creationId="{FE1C86EE-79CD-A844-BC58-36532ABD5C56}"/>
            </ac:spMkLst>
          </pc:spChg>
        </pc:sldLayoutChg>
        <pc:sldLayoutChg chg="modSp">
          <pc:chgData name="Foppa, Pedro" userId="78b15ebb-14ab-45f0-97b3-f50a9b67ce6d" providerId="ADAL" clId="{272B8FC1-575B-2D42-988B-7A0BE7D5428E}" dt="2020-07-06T13:07:09.632" v="201" actId="404"/>
          <pc:sldLayoutMkLst>
            <pc:docMk/>
            <pc:sldMasterMk cId="3857744936" sldId="2147484138"/>
            <pc:sldLayoutMk cId="1386436423" sldId="2147484209"/>
          </pc:sldLayoutMkLst>
          <pc:spChg chg="mod">
            <ac:chgData name="Foppa, Pedro" userId="78b15ebb-14ab-45f0-97b3-f50a9b67ce6d" providerId="ADAL" clId="{272B8FC1-575B-2D42-988B-7A0BE7D5428E}" dt="2020-07-06T13:07:09.632" v="201" actId="404"/>
            <ac:spMkLst>
              <pc:docMk/>
              <pc:sldMasterMk cId="3857744936" sldId="2147484138"/>
              <pc:sldLayoutMk cId="1386436423" sldId="2147484209"/>
              <ac:spMk id="8" creationId="{BC6158FE-928A-7845-B66A-66F0FE0F7F9C}"/>
            </ac:spMkLst>
          </pc:spChg>
        </pc:sldLayoutChg>
        <pc:sldLayoutChg chg="modSp">
          <pc:chgData name="Foppa, Pedro" userId="78b15ebb-14ab-45f0-97b3-f50a9b67ce6d" providerId="ADAL" clId="{272B8FC1-575B-2D42-988B-7A0BE7D5428E}" dt="2020-07-06T13:07:12.968" v="202" actId="404"/>
          <pc:sldLayoutMkLst>
            <pc:docMk/>
            <pc:sldMasterMk cId="3857744936" sldId="2147484138"/>
            <pc:sldLayoutMk cId="860773480" sldId="2147484210"/>
          </pc:sldLayoutMkLst>
          <pc:spChg chg="mod">
            <ac:chgData name="Foppa, Pedro" userId="78b15ebb-14ab-45f0-97b3-f50a9b67ce6d" providerId="ADAL" clId="{272B8FC1-575B-2D42-988B-7A0BE7D5428E}" dt="2020-07-06T13:07:12.968" v="202" actId="404"/>
            <ac:spMkLst>
              <pc:docMk/>
              <pc:sldMasterMk cId="3857744936" sldId="2147484138"/>
              <pc:sldLayoutMk cId="860773480" sldId="2147484210"/>
              <ac:spMk id="8" creationId="{83FBF726-3A82-7143-ACCB-5046CC509D9D}"/>
            </ac:spMkLst>
          </pc:spChg>
        </pc:sldLayoutChg>
        <pc:sldLayoutChg chg="modSp">
          <pc:chgData name="Foppa, Pedro" userId="78b15ebb-14ab-45f0-97b3-f50a9b67ce6d" providerId="ADAL" clId="{272B8FC1-575B-2D42-988B-7A0BE7D5428E}" dt="2020-07-06T13:07:17.892" v="203" actId="404"/>
          <pc:sldLayoutMkLst>
            <pc:docMk/>
            <pc:sldMasterMk cId="3857744936" sldId="2147484138"/>
            <pc:sldLayoutMk cId="2342834896" sldId="2147484216"/>
          </pc:sldLayoutMkLst>
          <pc:spChg chg="mod">
            <ac:chgData name="Foppa, Pedro" userId="78b15ebb-14ab-45f0-97b3-f50a9b67ce6d" providerId="ADAL" clId="{272B8FC1-575B-2D42-988B-7A0BE7D5428E}" dt="2020-07-06T13:07:17.892" v="203" actId="404"/>
            <ac:spMkLst>
              <pc:docMk/>
              <pc:sldMasterMk cId="3857744936" sldId="2147484138"/>
              <pc:sldLayoutMk cId="2342834896" sldId="2147484216"/>
              <ac:spMk id="11" creationId="{0270B6DD-EFD0-B148-AC2D-17D9B4352A1A}"/>
            </ac:spMkLst>
          </pc:spChg>
        </pc:sldLayoutChg>
      </pc:sldMasterChg>
    </pc:docChg>
  </pc:docChgLst>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Waller, Michelle" userId="269c6baa-3bea-43e2-b302-c27845c1a42b" providerId="ADAL" clId="{8D9CFA16-5F47-0841-B344-C8F3D89C5ADA}"/>
    <pc:docChg chg="undo custSel addSld delSld modSld sldOrd">
      <pc:chgData name="Waller, Michelle" userId="269c6baa-3bea-43e2-b302-c27845c1a42b" providerId="ADAL" clId="{8D9CFA16-5F47-0841-B344-C8F3D89C5ADA}" dt="2020-09-23T09:21:21.687" v="773" actId="255"/>
      <pc:docMkLst>
        <pc:docMk/>
      </pc:docMkLst>
      <pc:sldChg chg="addSp delSp modSp mod modClrScheme chgLayout">
        <pc:chgData name="Waller, Michelle" userId="269c6baa-3bea-43e2-b302-c27845c1a42b" providerId="ADAL" clId="{8D9CFA16-5F47-0841-B344-C8F3D89C5ADA}" dt="2020-09-22T16:00:14.933" v="469" actId="2711"/>
        <pc:sldMkLst>
          <pc:docMk/>
          <pc:sldMk cId="1112600258" sldId="462"/>
        </pc:sldMkLst>
        <pc:spChg chg="mod ord">
          <ac:chgData name="Waller, Michelle" userId="269c6baa-3bea-43e2-b302-c27845c1a42b" providerId="ADAL" clId="{8D9CFA16-5F47-0841-B344-C8F3D89C5ADA}" dt="2020-09-22T14:21:02.339" v="30" actId="20577"/>
          <ac:spMkLst>
            <pc:docMk/>
            <pc:sldMk cId="1112600258" sldId="462"/>
            <ac:spMk id="2" creationId="{00000000-0000-0000-0000-000000000000}"/>
          </ac:spMkLst>
        </pc:spChg>
        <pc:spChg chg="mod ord">
          <ac:chgData name="Waller, Michelle" userId="269c6baa-3bea-43e2-b302-c27845c1a42b" providerId="ADAL" clId="{8D9CFA16-5F47-0841-B344-C8F3D89C5ADA}" dt="2020-09-22T16:00:14.933" v="469" actId="2711"/>
          <ac:spMkLst>
            <pc:docMk/>
            <pc:sldMk cId="1112600258" sldId="462"/>
            <ac:spMk id="3" creationId="{00000000-0000-0000-0000-000000000000}"/>
          </ac:spMkLst>
        </pc:spChg>
        <pc:spChg chg="add del mod">
          <ac:chgData name="Waller, Michelle" userId="269c6baa-3bea-43e2-b302-c27845c1a42b" providerId="ADAL" clId="{8D9CFA16-5F47-0841-B344-C8F3D89C5ADA}" dt="2020-09-22T14:20:34.997" v="22"/>
          <ac:spMkLst>
            <pc:docMk/>
            <pc:sldMk cId="1112600258" sldId="462"/>
            <ac:spMk id="6" creationId="{2D7BEF50-3D35-8244-8ECC-65BE92057937}"/>
          </ac:spMkLst>
        </pc:spChg>
        <pc:spChg chg="add del mod">
          <ac:chgData name="Waller, Michelle" userId="269c6baa-3bea-43e2-b302-c27845c1a42b" providerId="ADAL" clId="{8D9CFA16-5F47-0841-B344-C8F3D89C5ADA}" dt="2020-09-22T14:20:45.470" v="26" actId="478"/>
          <ac:spMkLst>
            <pc:docMk/>
            <pc:sldMk cId="1112600258" sldId="462"/>
            <ac:spMk id="7" creationId="{554713F8-BD30-7443-B4AF-6849ACE60237}"/>
          </ac:spMkLst>
        </pc:spChg>
        <pc:picChg chg="del">
          <ac:chgData name="Waller, Michelle" userId="269c6baa-3bea-43e2-b302-c27845c1a42b" providerId="ADAL" clId="{8D9CFA16-5F47-0841-B344-C8F3D89C5ADA}" dt="2020-09-22T15:20:12.850" v="246" actId="478"/>
          <ac:picMkLst>
            <pc:docMk/>
            <pc:sldMk cId="1112600258" sldId="462"/>
            <ac:picMk id="4" creationId="{00000000-0000-0000-0000-000000000000}"/>
          </ac:picMkLst>
        </pc:picChg>
      </pc:sldChg>
      <pc:sldChg chg="del">
        <pc:chgData name="Waller, Michelle" userId="269c6baa-3bea-43e2-b302-c27845c1a42b" providerId="ADAL" clId="{8D9CFA16-5F47-0841-B344-C8F3D89C5ADA}" dt="2020-09-22T14:23:36.086" v="31" actId="2696"/>
        <pc:sldMkLst>
          <pc:docMk/>
          <pc:sldMk cId="1592991364" sldId="612"/>
        </pc:sldMkLst>
      </pc:sldChg>
      <pc:sldChg chg="del">
        <pc:chgData name="Waller, Michelle" userId="269c6baa-3bea-43e2-b302-c27845c1a42b" providerId="ADAL" clId="{8D9CFA16-5F47-0841-B344-C8F3D89C5ADA}" dt="2020-09-22T14:23:37.533" v="32" actId="2696"/>
        <pc:sldMkLst>
          <pc:docMk/>
          <pc:sldMk cId="173039075" sldId="613"/>
        </pc:sldMkLst>
      </pc:sldChg>
      <pc:sldChg chg="modSp mod modClrScheme chgLayout">
        <pc:chgData name="Waller, Michelle" userId="269c6baa-3bea-43e2-b302-c27845c1a42b" providerId="ADAL" clId="{8D9CFA16-5F47-0841-B344-C8F3D89C5ADA}" dt="2020-09-23T09:10:01.712" v="701" actId="255"/>
        <pc:sldMkLst>
          <pc:docMk/>
          <pc:sldMk cId="3329272137" sldId="614"/>
        </pc:sldMkLst>
        <pc:spChg chg="mod ord">
          <ac:chgData name="Waller, Michelle" userId="269c6baa-3bea-43e2-b302-c27845c1a42b" providerId="ADAL" clId="{8D9CFA16-5F47-0841-B344-C8F3D89C5ADA}" dt="2020-09-23T09:10:01.712" v="701" actId="255"/>
          <ac:spMkLst>
            <pc:docMk/>
            <pc:sldMk cId="3329272137" sldId="614"/>
            <ac:spMk id="2" creationId="{00000000-0000-0000-0000-000000000000}"/>
          </ac:spMkLst>
        </pc:spChg>
        <pc:spChg chg="mod ord">
          <ac:chgData name="Waller, Michelle" userId="269c6baa-3bea-43e2-b302-c27845c1a42b" providerId="ADAL" clId="{8D9CFA16-5F47-0841-B344-C8F3D89C5ADA}" dt="2020-09-22T16:37:20.758" v="557" actId="700"/>
          <ac:spMkLst>
            <pc:docMk/>
            <pc:sldMk cId="3329272137" sldId="614"/>
            <ac:spMk id="5" creationId="{00000000-0000-0000-0000-000000000000}"/>
          </ac:spMkLst>
        </pc:spChg>
      </pc:sldChg>
      <pc:sldChg chg="modSp mod modClrScheme chgLayout">
        <pc:chgData name="Waller, Michelle" userId="269c6baa-3bea-43e2-b302-c27845c1a42b" providerId="ADAL" clId="{8D9CFA16-5F47-0841-B344-C8F3D89C5ADA}" dt="2020-09-23T09:10:18.817" v="703" actId="255"/>
        <pc:sldMkLst>
          <pc:docMk/>
          <pc:sldMk cId="1258270248" sldId="616"/>
        </pc:sldMkLst>
        <pc:spChg chg="mod ord">
          <ac:chgData name="Waller, Michelle" userId="269c6baa-3bea-43e2-b302-c27845c1a42b" providerId="ADAL" clId="{8D9CFA16-5F47-0841-B344-C8F3D89C5ADA}" dt="2020-09-22T15:25:38.660" v="249" actId="700"/>
          <ac:spMkLst>
            <pc:docMk/>
            <pc:sldMk cId="1258270248" sldId="616"/>
            <ac:spMk id="3" creationId="{00000000-0000-0000-0000-000000000000}"/>
          </ac:spMkLst>
        </pc:spChg>
        <pc:spChg chg="mod ord">
          <ac:chgData name="Waller, Michelle" userId="269c6baa-3bea-43e2-b302-c27845c1a42b" providerId="ADAL" clId="{8D9CFA16-5F47-0841-B344-C8F3D89C5ADA}" dt="2020-09-23T09:10:18.817" v="703" actId="255"/>
          <ac:spMkLst>
            <pc:docMk/>
            <pc:sldMk cId="1258270248" sldId="616"/>
            <ac:spMk id="9" creationId="{00000000-0000-0000-0000-000000000000}"/>
          </ac:spMkLst>
        </pc:spChg>
      </pc:sldChg>
      <pc:sldChg chg="del">
        <pc:chgData name="Waller, Michelle" userId="269c6baa-3bea-43e2-b302-c27845c1a42b" providerId="ADAL" clId="{8D9CFA16-5F47-0841-B344-C8F3D89C5ADA}" dt="2020-09-22T15:10:56.880" v="244" actId="2696"/>
        <pc:sldMkLst>
          <pc:docMk/>
          <pc:sldMk cId="3031212613" sldId="617"/>
        </pc:sldMkLst>
      </pc:sldChg>
      <pc:sldChg chg="del">
        <pc:chgData name="Waller, Michelle" userId="269c6baa-3bea-43e2-b302-c27845c1a42b" providerId="ADAL" clId="{8D9CFA16-5F47-0841-B344-C8F3D89C5ADA}" dt="2020-09-22T15:11:00.769" v="245" actId="2696"/>
        <pc:sldMkLst>
          <pc:docMk/>
          <pc:sldMk cId="3727644893" sldId="618"/>
        </pc:sldMkLst>
      </pc:sldChg>
      <pc:sldChg chg="del">
        <pc:chgData name="Waller, Michelle" userId="269c6baa-3bea-43e2-b302-c27845c1a42b" providerId="ADAL" clId="{8D9CFA16-5F47-0841-B344-C8F3D89C5ADA}" dt="2020-09-22T16:34:21.093" v="549" actId="2696"/>
        <pc:sldMkLst>
          <pc:docMk/>
          <pc:sldMk cId="2191652147" sldId="751"/>
        </pc:sldMkLst>
      </pc:sldChg>
      <pc:sldChg chg="modSp add mod ord modClrScheme chgLayout">
        <pc:chgData name="Waller, Michelle" userId="269c6baa-3bea-43e2-b302-c27845c1a42b" providerId="ADAL" clId="{8D9CFA16-5F47-0841-B344-C8F3D89C5ADA}" dt="2020-09-23T09:18:39.564" v="761" actId="255"/>
        <pc:sldMkLst>
          <pc:docMk/>
          <pc:sldMk cId="856531162" sldId="752"/>
        </pc:sldMkLst>
        <pc:spChg chg="mod ord">
          <ac:chgData name="Waller, Michelle" userId="269c6baa-3bea-43e2-b302-c27845c1a42b" providerId="ADAL" clId="{8D9CFA16-5F47-0841-B344-C8F3D89C5ADA}" dt="2020-09-23T09:18:39.564" v="761" actId="255"/>
          <ac:spMkLst>
            <pc:docMk/>
            <pc:sldMk cId="856531162" sldId="752"/>
            <ac:spMk id="2" creationId="{00000000-0000-0000-0000-000000000000}"/>
          </ac:spMkLst>
        </pc:spChg>
        <pc:spChg chg="mod ord">
          <ac:chgData name="Waller, Michelle" userId="269c6baa-3bea-43e2-b302-c27845c1a42b" providerId="ADAL" clId="{8D9CFA16-5F47-0841-B344-C8F3D89C5ADA}" dt="2020-09-22T15:26:04.118" v="250" actId="700"/>
          <ac:spMkLst>
            <pc:docMk/>
            <pc:sldMk cId="856531162" sldId="752"/>
            <ac:spMk id="5" creationId="{00000000-0000-0000-0000-000000000000}"/>
          </ac:spMkLst>
        </pc:spChg>
      </pc:sldChg>
      <pc:sldChg chg="addSp delSp modSp add del mod modClrScheme chgLayout">
        <pc:chgData name="Waller, Michelle" userId="269c6baa-3bea-43e2-b302-c27845c1a42b" providerId="ADAL" clId="{8D9CFA16-5F47-0841-B344-C8F3D89C5ADA}" dt="2020-09-23T09:20:55.106" v="771" actId="255"/>
        <pc:sldMkLst>
          <pc:docMk/>
          <pc:sldMk cId="2660385598" sldId="753"/>
        </pc:sldMkLst>
        <pc:spChg chg="add del mod ord">
          <ac:chgData name="Waller, Michelle" userId="269c6baa-3bea-43e2-b302-c27845c1a42b" providerId="ADAL" clId="{8D9CFA16-5F47-0841-B344-C8F3D89C5ADA}" dt="2020-09-22T16:40:15.136" v="561" actId="700"/>
          <ac:spMkLst>
            <pc:docMk/>
            <pc:sldMk cId="2660385598" sldId="753"/>
            <ac:spMk id="2" creationId="{371501C6-DB67-A84D-ABED-88A1963BC914}"/>
          </ac:spMkLst>
        </pc:spChg>
        <pc:spChg chg="del mod ord">
          <ac:chgData name="Waller, Michelle" userId="269c6baa-3bea-43e2-b302-c27845c1a42b" providerId="ADAL" clId="{8D9CFA16-5F47-0841-B344-C8F3D89C5ADA}" dt="2020-09-22T14:57:50.930" v="201" actId="700"/>
          <ac:spMkLst>
            <pc:docMk/>
            <pc:sldMk cId="2660385598" sldId="753"/>
            <ac:spMk id="2" creationId="{75EA579B-AAC0-964C-824C-BBC25EB3F661}"/>
          </ac:spMkLst>
        </pc:spChg>
        <pc:spChg chg="add mod">
          <ac:chgData name="Waller, Michelle" userId="269c6baa-3bea-43e2-b302-c27845c1a42b" providerId="ADAL" clId="{8D9CFA16-5F47-0841-B344-C8F3D89C5ADA}" dt="2020-09-23T08:05:48.311" v="671" actId="207"/>
          <ac:spMkLst>
            <pc:docMk/>
            <pc:sldMk cId="2660385598" sldId="753"/>
            <ac:spMk id="2" creationId="{95A0AEC5-397B-E446-A3AD-1862F25860B9}"/>
          </ac:spMkLst>
        </pc:spChg>
        <pc:spChg chg="mod ord">
          <ac:chgData name="Waller, Michelle" userId="269c6baa-3bea-43e2-b302-c27845c1a42b" providerId="ADAL" clId="{8D9CFA16-5F47-0841-B344-C8F3D89C5ADA}" dt="2020-09-23T07:53:01.896" v="593" actId="700"/>
          <ac:spMkLst>
            <pc:docMk/>
            <pc:sldMk cId="2660385598" sldId="753"/>
            <ac:spMk id="3" creationId="{5BB999F5-B4DA-B945-9729-AF75695806C2}"/>
          </ac:spMkLst>
        </pc:spChg>
        <pc:spChg chg="del mod ord">
          <ac:chgData name="Waller, Michelle" userId="269c6baa-3bea-43e2-b302-c27845c1a42b" providerId="ADAL" clId="{8D9CFA16-5F47-0841-B344-C8F3D89C5ADA}" dt="2020-09-22T14:57:50.930" v="201" actId="700"/>
          <ac:spMkLst>
            <pc:docMk/>
            <pc:sldMk cId="2660385598" sldId="753"/>
            <ac:spMk id="4" creationId="{0211AED4-C30C-5F4B-AF2A-0FFA6642BA84}"/>
          </ac:spMkLst>
        </pc:spChg>
        <pc:spChg chg="add del mod ord">
          <ac:chgData name="Waller, Michelle" userId="269c6baa-3bea-43e2-b302-c27845c1a42b" providerId="ADAL" clId="{8D9CFA16-5F47-0841-B344-C8F3D89C5ADA}" dt="2020-09-22T14:58:43.609" v="202" actId="700"/>
          <ac:spMkLst>
            <pc:docMk/>
            <pc:sldMk cId="2660385598" sldId="753"/>
            <ac:spMk id="5" creationId="{9FF45EDB-40F8-E249-9B49-72020CF76704}"/>
          </ac:spMkLst>
        </pc:spChg>
        <pc:spChg chg="add del mod ord">
          <ac:chgData name="Waller, Michelle" userId="269c6baa-3bea-43e2-b302-c27845c1a42b" providerId="ADAL" clId="{8D9CFA16-5F47-0841-B344-C8F3D89C5ADA}" dt="2020-09-22T14:58:43.609" v="202" actId="700"/>
          <ac:spMkLst>
            <pc:docMk/>
            <pc:sldMk cId="2660385598" sldId="753"/>
            <ac:spMk id="6" creationId="{38F4E024-1E26-6241-96F8-A573331A762C}"/>
          </ac:spMkLst>
        </pc:spChg>
        <pc:spChg chg="add del mod ord">
          <ac:chgData name="Waller, Michelle" userId="269c6baa-3bea-43e2-b302-c27845c1a42b" providerId="ADAL" clId="{8D9CFA16-5F47-0841-B344-C8F3D89C5ADA}" dt="2020-09-22T14:58:43.609" v="202" actId="700"/>
          <ac:spMkLst>
            <pc:docMk/>
            <pc:sldMk cId="2660385598" sldId="753"/>
            <ac:spMk id="7" creationId="{92C6F3D8-9105-5E46-9384-DC1A6220DA1A}"/>
          </ac:spMkLst>
        </pc:spChg>
        <pc:spChg chg="add mod">
          <ac:chgData name="Waller, Michelle" userId="269c6baa-3bea-43e2-b302-c27845c1a42b" providerId="ADAL" clId="{8D9CFA16-5F47-0841-B344-C8F3D89C5ADA}" dt="2020-09-22T16:41:04.896" v="565"/>
          <ac:spMkLst>
            <pc:docMk/>
            <pc:sldMk cId="2660385598" sldId="753"/>
            <ac:spMk id="7" creationId="{DBF3EBAE-9F8C-D149-9DFF-FFDAFDFF74C5}"/>
          </ac:spMkLst>
        </pc:spChg>
        <pc:spChg chg="add mod ord">
          <ac:chgData name="Waller, Michelle" userId="269c6baa-3bea-43e2-b302-c27845c1a42b" providerId="ADAL" clId="{8D9CFA16-5F47-0841-B344-C8F3D89C5ADA}" dt="2020-09-23T07:53:01.896" v="593" actId="700"/>
          <ac:spMkLst>
            <pc:docMk/>
            <pc:sldMk cId="2660385598" sldId="753"/>
            <ac:spMk id="8" creationId="{AAF02E37-03DE-714A-B93D-34F9AE64C22B}"/>
          </ac:spMkLst>
        </pc:spChg>
        <pc:spChg chg="add mod ord">
          <ac:chgData name="Waller, Michelle" userId="269c6baa-3bea-43e2-b302-c27845c1a42b" providerId="ADAL" clId="{8D9CFA16-5F47-0841-B344-C8F3D89C5ADA}" dt="2020-09-23T09:20:55.106" v="771" actId="255"/>
          <ac:spMkLst>
            <pc:docMk/>
            <pc:sldMk cId="2660385598" sldId="753"/>
            <ac:spMk id="9" creationId="{28BFD558-7C1A-3A4A-8CE5-9F2C19E807EE}"/>
          </ac:spMkLst>
        </pc:spChg>
        <pc:picChg chg="add mod">
          <ac:chgData name="Waller, Michelle" userId="269c6baa-3bea-43e2-b302-c27845c1a42b" providerId="ADAL" clId="{8D9CFA16-5F47-0841-B344-C8F3D89C5ADA}" dt="2020-09-22T15:04:28.450" v="218" actId="1076"/>
          <ac:picMkLst>
            <pc:docMk/>
            <pc:sldMk cId="2660385598" sldId="753"/>
            <ac:picMk id="10" creationId="{AE4600EF-A121-6F45-902B-CBE689550580}"/>
          </ac:picMkLst>
        </pc:picChg>
      </pc:sldChg>
      <pc:sldChg chg="modSp add mod ord modClrScheme chgLayout">
        <pc:chgData name="Waller, Michelle" userId="269c6baa-3bea-43e2-b302-c27845c1a42b" providerId="ADAL" clId="{8D9CFA16-5F47-0841-B344-C8F3D89C5ADA}" dt="2020-09-23T07:53:18.327" v="594" actId="700"/>
        <pc:sldMkLst>
          <pc:docMk/>
          <pc:sldMk cId="3029155676" sldId="754"/>
        </pc:sldMkLst>
        <pc:spChg chg="mod ord">
          <ac:chgData name="Waller, Michelle" userId="269c6baa-3bea-43e2-b302-c27845c1a42b" providerId="ADAL" clId="{8D9CFA16-5F47-0841-B344-C8F3D89C5ADA}" dt="2020-09-23T07:53:18.327" v="594" actId="700"/>
          <ac:spMkLst>
            <pc:docMk/>
            <pc:sldMk cId="3029155676" sldId="754"/>
            <ac:spMk id="2" creationId="{00000000-0000-0000-0000-000000000000}"/>
          </ac:spMkLst>
        </pc:spChg>
        <pc:spChg chg="mod ord">
          <ac:chgData name="Waller, Michelle" userId="269c6baa-3bea-43e2-b302-c27845c1a42b" providerId="ADAL" clId="{8D9CFA16-5F47-0841-B344-C8F3D89C5ADA}" dt="2020-09-23T07:53:18.327" v="594" actId="700"/>
          <ac:spMkLst>
            <pc:docMk/>
            <pc:sldMk cId="3029155676" sldId="754"/>
            <ac:spMk id="5" creationId="{00000000-0000-0000-0000-000000000000}"/>
          </ac:spMkLst>
        </pc:spChg>
      </pc:sldChg>
      <pc:sldChg chg="modSp add mod modClrScheme chgLayout">
        <pc:chgData name="Waller, Michelle" userId="269c6baa-3bea-43e2-b302-c27845c1a42b" providerId="ADAL" clId="{8D9CFA16-5F47-0841-B344-C8F3D89C5ADA}" dt="2020-09-23T07:53:55.665" v="595" actId="700"/>
        <pc:sldMkLst>
          <pc:docMk/>
          <pc:sldMk cId="36629818" sldId="755"/>
        </pc:sldMkLst>
        <pc:spChg chg="mod ord">
          <ac:chgData name="Waller, Michelle" userId="269c6baa-3bea-43e2-b302-c27845c1a42b" providerId="ADAL" clId="{8D9CFA16-5F47-0841-B344-C8F3D89C5ADA}" dt="2020-09-23T07:53:55.665" v="595" actId="700"/>
          <ac:spMkLst>
            <pc:docMk/>
            <pc:sldMk cId="36629818" sldId="755"/>
            <ac:spMk id="2" creationId="{00000000-0000-0000-0000-000000000000}"/>
          </ac:spMkLst>
        </pc:spChg>
        <pc:spChg chg="mod ord">
          <ac:chgData name="Waller, Michelle" userId="269c6baa-3bea-43e2-b302-c27845c1a42b" providerId="ADAL" clId="{8D9CFA16-5F47-0841-B344-C8F3D89C5ADA}" dt="2020-09-23T07:53:55.665" v="595" actId="700"/>
          <ac:spMkLst>
            <pc:docMk/>
            <pc:sldMk cId="36629818" sldId="755"/>
            <ac:spMk id="5" creationId="{00000000-0000-0000-0000-000000000000}"/>
          </ac:spMkLst>
        </pc:spChg>
      </pc:sldChg>
      <pc:sldChg chg="addSp delSp modSp add mod modClrScheme chgLayout">
        <pc:chgData name="Waller, Michelle" userId="269c6baa-3bea-43e2-b302-c27845c1a42b" providerId="ADAL" clId="{8D9CFA16-5F47-0841-B344-C8F3D89C5ADA}" dt="2020-09-23T07:54:34.849" v="598" actId="14100"/>
        <pc:sldMkLst>
          <pc:docMk/>
          <pc:sldMk cId="441115752" sldId="756"/>
        </pc:sldMkLst>
        <pc:spChg chg="mod ord">
          <ac:chgData name="Waller, Michelle" userId="269c6baa-3bea-43e2-b302-c27845c1a42b" providerId="ADAL" clId="{8D9CFA16-5F47-0841-B344-C8F3D89C5ADA}" dt="2020-09-23T07:54:26.323" v="596" actId="700"/>
          <ac:spMkLst>
            <pc:docMk/>
            <pc:sldMk cId="441115752" sldId="756"/>
            <ac:spMk id="2" creationId="{00000000-0000-0000-0000-000000000000}"/>
          </ac:spMkLst>
        </pc:spChg>
        <pc:spChg chg="add del mod ord">
          <ac:chgData name="Waller, Michelle" userId="269c6baa-3bea-43e2-b302-c27845c1a42b" providerId="ADAL" clId="{8D9CFA16-5F47-0841-B344-C8F3D89C5ADA}" dt="2020-09-22T16:23:34.100" v="505" actId="700"/>
          <ac:spMkLst>
            <pc:docMk/>
            <pc:sldMk cId="441115752" sldId="756"/>
            <ac:spMk id="3" creationId="{2E5B2C6F-6D20-3648-8DC9-BC479BF20463}"/>
          </ac:spMkLst>
        </pc:spChg>
        <pc:spChg chg="add del mod ord">
          <ac:chgData name="Waller, Michelle" userId="269c6baa-3bea-43e2-b302-c27845c1a42b" providerId="ADAL" clId="{8D9CFA16-5F47-0841-B344-C8F3D89C5ADA}" dt="2020-09-22T16:24:16.490" v="509" actId="700"/>
          <ac:spMkLst>
            <pc:docMk/>
            <pc:sldMk cId="441115752" sldId="756"/>
            <ac:spMk id="4" creationId="{673E8AED-5E31-0F40-9348-CD12494C769C}"/>
          </ac:spMkLst>
        </pc:spChg>
        <pc:spChg chg="mod ord">
          <ac:chgData name="Waller, Michelle" userId="269c6baa-3bea-43e2-b302-c27845c1a42b" providerId="ADAL" clId="{8D9CFA16-5F47-0841-B344-C8F3D89C5ADA}" dt="2020-09-23T07:54:34.849" v="598" actId="14100"/>
          <ac:spMkLst>
            <pc:docMk/>
            <pc:sldMk cId="441115752" sldId="756"/>
            <ac:spMk id="5" creationId="{00000000-0000-0000-0000-000000000000}"/>
          </ac:spMkLst>
        </pc:spChg>
        <pc:spChg chg="add del mod ord">
          <ac:chgData name="Waller, Michelle" userId="269c6baa-3bea-43e2-b302-c27845c1a42b" providerId="ADAL" clId="{8D9CFA16-5F47-0841-B344-C8F3D89C5ADA}" dt="2020-09-22T16:29:48.873" v="537" actId="700"/>
          <ac:spMkLst>
            <pc:docMk/>
            <pc:sldMk cId="441115752" sldId="756"/>
            <ac:spMk id="6" creationId="{90DEBBED-712C-5042-88D4-7B6AB7AD712A}"/>
          </ac:spMkLst>
        </pc:spChg>
        <pc:spChg chg="add del mod">
          <ac:chgData name="Waller, Michelle" userId="269c6baa-3bea-43e2-b302-c27845c1a42b" providerId="ADAL" clId="{8D9CFA16-5F47-0841-B344-C8F3D89C5ADA}" dt="2020-09-22T16:29:57.817" v="539" actId="478"/>
          <ac:spMkLst>
            <pc:docMk/>
            <pc:sldMk cId="441115752" sldId="756"/>
            <ac:spMk id="7" creationId="{4ABA3663-E3DE-E649-8E75-AC1FD941E847}"/>
          </ac:spMkLst>
        </pc:spChg>
        <pc:spChg chg="add mod">
          <ac:chgData name="Waller, Michelle" userId="269c6baa-3bea-43e2-b302-c27845c1a42b" providerId="ADAL" clId="{8D9CFA16-5F47-0841-B344-C8F3D89C5ADA}" dt="2020-09-22T16:30:10.629" v="541" actId="27636"/>
          <ac:spMkLst>
            <pc:docMk/>
            <pc:sldMk cId="441115752" sldId="756"/>
            <ac:spMk id="8" creationId="{C6D6E3E7-02BC-0C4A-ADEA-08A0C50BC61A}"/>
          </ac:spMkLst>
        </pc:spChg>
      </pc:sldChg>
      <pc:sldChg chg="addSp delSp modSp add mod ord modClrScheme chgLayout">
        <pc:chgData name="Waller, Michelle" userId="269c6baa-3bea-43e2-b302-c27845c1a42b" providerId="ADAL" clId="{8D9CFA16-5F47-0841-B344-C8F3D89C5ADA}" dt="2020-09-23T09:12:02.887" v="716" actId="20577"/>
        <pc:sldMkLst>
          <pc:docMk/>
          <pc:sldMk cId="2937639649" sldId="757"/>
        </pc:sldMkLst>
        <pc:spChg chg="mod ord">
          <ac:chgData name="Waller, Michelle" userId="269c6baa-3bea-43e2-b302-c27845c1a42b" providerId="ADAL" clId="{8D9CFA16-5F47-0841-B344-C8F3D89C5ADA}" dt="2020-09-23T07:55:48.272" v="599" actId="700"/>
          <ac:spMkLst>
            <pc:docMk/>
            <pc:sldMk cId="2937639649" sldId="757"/>
            <ac:spMk id="3" creationId="{5BB999F5-B4DA-B945-9729-AF75695806C2}"/>
          </ac:spMkLst>
        </pc:spChg>
        <pc:spChg chg="add mod">
          <ac:chgData name="Waller, Michelle" userId="269c6baa-3bea-43e2-b302-c27845c1a42b" providerId="ADAL" clId="{8D9CFA16-5F47-0841-B344-C8F3D89C5ADA}" dt="2020-09-23T08:05:36.594" v="669" actId="207"/>
          <ac:spMkLst>
            <pc:docMk/>
            <pc:sldMk cId="2937639649" sldId="757"/>
            <ac:spMk id="6" creationId="{7AAF69E9-0572-7446-91CD-254A37451DF2}"/>
          </ac:spMkLst>
        </pc:spChg>
        <pc:spChg chg="mod ord">
          <ac:chgData name="Waller, Michelle" userId="269c6baa-3bea-43e2-b302-c27845c1a42b" providerId="ADAL" clId="{8D9CFA16-5F47-0841-B344-C8F3D89C5ADA}" dt="2020-09-23T07:55:48.272" v="599" actId="700"/>
          <ac:spMkLst>
            <pc:docMk/>
            <pc:sldMk cId="2937639649" sldId="757"/>
            <ac:spMk id="8" creationId="{AAF02E37-03DE-714A-B93D-34F9AE64C22B}"/>
          </ac:spMkLst>
        </pc:spChg>
        <pc:spChg chg="mod ord">
          <ac:chgData name="Waller, Michelle" userId="269c6baa-3bea-43e2-b302-c27845c1a42b" providerId="ADAL" clId="{8D9CFA16-5F47-0841-B344-C8F3D89C5ADA}" dt="2020-09-23T09:12:02.887" v="716" actId="20577"/>
          <ac:spMkLst>
            <pc:docMk/>
            <pc:sldMk cId="2937639649" sldId="757"/>
            <ac:spMk id="9" creationId="{28BFD558-7C1A-3A4A-8CE5-9F2C19E807EE}"/>
          </ac:spMkLst>
        </pc:spChg>
        <pc:picChg chg="add mod">
          <ac:chgData name="Waller, Michelle" userId="269c6baa-3bea-43e2-b302-c27845c1a42b" providerId="ADAL" clId="{8D9CFA16-5F47-0841-B344-C8F3D89C5ADA}" dt="2020-09-23T07:58:41.731" v="642" actId="1076"/>
          <ac:picMkLst>
            <pc:docMk/>
            <pc:sldMk cId="2937639649" sldId="757"/>
            <ac:picMk id="7" creationId="{B1F6417E-E978-BE4C-94D3-428F01CA110F}"/>
          </ac:picMkLst>
        </pc:picChg>
        <pc:picChg chg="del">
          <ac:chgData name="Waller, Michelle" userId="269c6baa-3bea-43e2-b302-c27845c1a42b" providerId="ADAL" clId="{8D9CFA16-5F47-0841-B344-C8F3D89C5ADA}" dt="2020-09-23T07:55:59.529" v="600" actId="478"/>
          <ac:picMkLst>
            <pc:docMk/>
            <pc:sldMk cId="2937639649" sldId="757"/>
            <ac:picMk id="10" creationId="{AE4600EF-A121-6F45-902B-CBE689550580}"/>
          </ac:picMkLst>
        </pc:picChg>
      </pc:sldChg>
      <pc:sldChg chg="delSp modSp add mod">
        <pc:chgData name="Waller, Michelle" userId="269c6baa-3bea-43e2-b302-c27845c1a42b" providerId="ADAL" clId="{8D9CFA16-5F47-0841-B344-C8F3D89C5ADA}" dt="2020-09-23T09:21:21.687" v="773" actId="255"/>
        <pc:sldMkLst>
          <pc:docMk/>
          <pc:sldMk cId="1116385079" sldId="758"/>
        </pc:sldMkLst>
        <pc:spChg chg="del">
          <ac:chgData name="Waller, Michelle" userId="269c6baa-3bea-43e2-b302-c27845c1a42b" providerId="ADAL" clId="{8D9CFA16-5F47-0841-B344-C8F3D89C5ADA}" dt="2020-09-23T08:00:50.140" v="645" actId="478"/>
          <ac:spMkLst>
            <pc:docMk/>
            <pc:sldMk cId="1116385079" sldId="758"/>
            <ac:spMk id="6" creationId="{7AAF69E9-0572-7446-91CD-254A37451DF2}"/>
          </ac:spMkLst>
        </pc:spChg>
        <pc:spChg chg="mod">
          <ac:chgData name="Waller, Michelle" userId="269c6baa-3bea-43e2-b302-c27845c1a42b" providerId="ADAL" clId="{8D9CFA16-5F47-0841-B344-C8F3D89C5ADA}" dt="2020-09-23T09:21:21.687" v="773" actId="255"/>
          <ac:spMkLst>
            <pc:docMk/>
            <pc:sldMk cId="1116385079" sldId="758"/>
            <ac:spMk id="9" creationId="{28BFD558-7C1A-3A4A-8CE5-9F2C19E807EE}"/>
          </ac:spMkLst>
        </pc:spChg>
        <pc:picChg chg="del">
          <ac:chgData name="Waller, Michelle" userId="269c6baa-3bea-43e2-b302-c27845c1a42b" providerId="ADAL" clId="{8D9CFA16-5F47-0841-B344-C8F3D89C5ADA}" dt="2020-09-23T08:00:47.370" v="644" actId="478"/>
          <ac:picMkLst>
            <pc:docMk/>
            <pc:sldMk cId="1116385079" sldId="758"/>
            <ac:picMk id="7" creationId="{B1F6417E-E978-BE4C-94D3-428F01CA110F}"/>
          </ac:picMkLst>
        </pc:picChg>
      </pc:sldChg>
      <pc:sldChg chg="addSp delSp modSp add del mod modClrScheme chgLayout">
        <pc:chgData name="Waller, Michelle" userId="269c6baa-3bea-43e2-b302-c27845c1a42b" providerId="ADAL" clId="{8D9CFA16-5F47-0841-B344-C8F3D89C5ADA}" dt="2020-09-22T16:44:04.959" v="581" actId="2696"/>
        <pc:sldMkLst>
          <pc:docMk/>
          <pc:sldMk cId="1210730944" sldId="758"/>
        </pc:sldMkLst>
        <pc:spChg chg="add mod ord">
          <ac:chgData name="Waller, Michelle" userId="269c6baa-3bea-43e2-b302-c27845c1a42b" providerId="ADAL" clId="{8D9CFA16-5F47-0841-B344-C8F3D89C5ADA}" dt="2020-09-22T16:43:17.394" v="580" actId="700"/>
          <ac:spMkLst>
            <pc:docMk/>
            <pc:sldMk cId="1210730944" sldId="758"/>
            <ac:spMk id="2" creationId="{C2A2A6A5-0B2A-F64A-997D-BE7AEE5EFADD}"/>
          </ac:spMkLst>
        </pc:spChg>
        <pc:spChg chg="mod ord">
          <ac:chgData name="Waller, Michelle" userId="269c6baa-3bea-43e2-b302-c27845c1a42b" providerId="ADAL" clId="{8D9CFA16-5F47-0841-B344-C8F3D89C5ADA}" dt="2020-09-22T16:43:17.394" v="580" actId="700"/>
          <ac:spMkLst>
            <pc:docMk/>
            <pc:sldMk cId="1210730944" sldId="758"/>
            <ac:spMk id="3" creationId="{5BB999F5-B4DA-B945-9729-AF75695806C2}"/>
          </ac:spMkLst>
        </pc:spChg>
        <pc:spChg chg="add mod">
          <ac:chgData name="Waller, Michelle" userId="269c6baa-3bea-43e2-b302-c27845c1a42b" providerId="ADAL" clId="{8D9CFA16-5F47-0841-B344-C8F3D89C5ADA}" dt="2020-09-22T16:41:52.770" v="572"/>
          <ac:spMkLst>
            <pc:docMk/>
            <pc:sldMk cId="1210730944" sldId="758"/>
            <ac:spMk id="6" creationId="{AAF02E37-03DE-714A-B93D-34F9AE64C22B}"/>
          </ac:spMkLst>
        </pc:spChg>
        <pc:spChg chg="add mod">
          <ac:chgData name="Waller, Michelle" userId="269c6baa-3bea-43e2-b302-c27845c1a42b" providerId="ADAL" clId="{8D9CFA16-5F47-0841-B344-C8F3D89C5ADA}" dt="2020-09-22T16:42:08.765" v="575" actId="255"/>
          <ac:spMkLst>
            <pc:docMk/>
            <pc:sldMk cId="1210730944" sldId="758"/>
            <ac:spMk id="7" creationId="{A702A21A-C865-104D-B0D1-DE8530AFC803}"/>
          </ac:spMkLst>
        </pc:spChg>
        <pc:spChg chg="del mod ord">
          <ac:chgData name="Waller, Michelle" userId="269c6baa-3bea-43e2-b302-c27845c1a42b" providerId="ADAL" clId="{8D9CFA16-5F47-0841-B344-C8F3D89C5ADA}" dt="2020-09-22T16:41:37.240" v="570" actId="478"/>
          <ac:spMkLst>
            <pc:docMk/>
            <pc:sldMk cId="1210730944" sldId="758"/>
            <ac:spMk id="8" creationId="{AAF02E37-03DE-714A-B93D-34F9AE64C22B}"/>
          </ac:spMkLst>
        </pc:spChg>
        <pc:spChg chg="mod ord">
          <ac:chgData name="Waller, Michelle" userId="269c6baa-3bea-43e2-b302-c27845c1a42b" providerId="ADAL" clId="{8D9CFA16-5F47-0841-B344-C8F3D89C5ADA}" dt="2020-09-22T16:43:17.394" v="580" actId="700"/>
          <ac:spMkLst>
            <pc:docMk/>
            <pc:sldMk cId="1210730944" sldId="758"/>
            <ac:spMk id="9" creationId="{28BFD558-7C1A-3A4A-8CE5-9F2C19E807EE}"/>
          </ac:spMkLst>
        </pc:spChg>
        <pc:picChg chg="mod">
          <ac:chgData name="Waller, Michelle" userId="269c6baa-3bea-43e2-b302-c27845c1a42b" providerId="ADAL" clId="{8D9CFA16-5F47-0841-B344-C8F3D89C5ADA}" dt="2020-09-22T16:42:35.889" v="578" actId="1076"/>
          <ac:picMkLst>
            <pc:docMk/>
            <pc:sldMk cId="1210730944" sldId="758"/>
            <ac:picMk id="10" creationId="{AE4600EF-A121-6F45-902B-CBE689550580}"/>
          </ac:picMkLst>
        </pc:picChg>
      </pc:sldChg>
      <pc:sldChg chg="modSp add mod">
        <pc:chgData name="Waller, Michelle" userId="269c6baa-3bea-43e2-b302-c27845c1a42b" providerId="ADAL" clId="{8D9CFA16-5F47-0841-B344-C8F3D89C5ADA}" dt="2020-09-23T09:17:35.015" v="760" actId="20577"/>
        <pc:sldMkLst>
          <pc:docMk/>
          <pc:sldMk cId="317222902" sldId="759"/>
        </pc:sldMkLst>
        <pc:spChg chg="mod">
          <ac:chgData name="Waller, Michelle" userId="269c6baa-3bea-43e2-b302-c27845c1a42b" providerId="ADAL" clId="{8D9CFA16-5F47-0841-B344-C8F3D89C5ADA}" dt="2020-09-23T09:17:35.015" v="760" actId="20577"/>
          <ac:spMkLst>
            <pc:docMk/>
            <pc:sldMk cId="317222902" sldId="759"/>
            <ac:spMk id="9" creationId="{28BFD558-7C1A-3A4A-8CE5-9F2C19E807EE}"/>
          </ac:spMkLst>
        </pc:spChg>
      </pc:sldChg>
      <pc:sldChg chg="modSp add mod">
        <pc:chgData name="Waller, Michelle" userId="269c6baa-3bea-43e2-b302-c27845c1a42b" providerId="ADAL" clId="{8D9CFA16-5F47-0841-B344-C8F3D89C5ADA}" dt="2020-09-23T09:19:02.409" v="763" actId="255"/>
        <pc:sldMkLst>
          <pc:docMk/>
          <pc:sldMk cId="3973869705" sldId="760"/>
        </pc:sldMkLst>
        <pc:spChg chg="mod">
          <ac:chgData name="Waller, Michelle" userId="269c6baa-3bea-43e2-b302-c27845c1a42b" providerId="ADAL" clId="{8D9CFA16-5F47-0841-B344-C8F3D89C5ADA}" dt="2020-09-23T09:19:02.409" v="763" actId="255"/>
          <ac:spMkLst>
            <pc:docMk/>
            <pc:sldMk cId="3973869705" sldId="760"/>
            <ac:spMk id="2" creationId="{00000000-0000-0000-0000-000000000000}"/>
          </ac:spMkLst>
        </pc:spChg>
      </pc:sldChg>
      <pc:sldChg chg="modSp add mod">
        <pc:chgData name="Waller, Michelle" userId="269c6baa-3bea-43e2-b302-c27845c1a42b" providerId="ADAL" clId="{8D9CFA16-5F47-0841-B344-C8F3D89C5ADA}" dt="2020-09-23T09:16:05.779" v="749" actId="20577"/>
        <pc:sldMkLst>
          <pc:docMk/>
          <pc:sldMk cId="1102457544" sldId="761"/>
        </pc:sldMkLst>
        <pc:spChg chg="mod">
          <ac:chgData name="Waller, Michelle" userId="269c6baa-3bea-43e2-b302-c27845c1a42b" providerId="ADAL" clId="{8D9CFA16-5F47-0841-B344-C8F3D89C5ADA}" dt="2020-09-23T09:16:05.779" v="749" actId="20577"/>
          <ac:spMkLst>
            <pc:docMk/>
            <pc:sldMk cId="1102457544" sldId="761"/>
            <ac:spMk id="9" creationId="{28BFD558-7C1A-3A4A-8CE5-9F2C19E807EE}"/>
          </ac:spMkLst>
        </pc:spChg>
      </pc:sldChg>
    </pc:docChg>
  </pc:docChgLst>
  <pc:docChgLst>
    <pc:chgData name="Waller, Michelle" userId="269c6baa-3bea-43e2-b302-c27845c1a42b" providerId="ADAL" clId="{AABC705F-A0F6-BE43-9617-A49EC2CDB0EA}"/>
    <pc:docChg chg="undo custSel modSld">
      <pc:chgData name="Waller, Michelle" userId="269c6baa-3bea-43e2-b302-c27845c1a42b" providerId="ADAL" clId="{AABC705F-A0F6-BE43-9617-A49EC2CDB0EA}" dt="2020-09-22T13:43:45.136" v="1" actId="700"/>
      <pc:docMkLst>
        <pc:docMk/>
      </pc:docMkLst>
      <pc:sldChg chg="modSp mod modClrScheme chgLayout">
        <pc:chgData name="Waller, Michelle" userId="269c6baa-3bea-43e2-b302-c27845c1a42b" providerId="ADAL" clId="{AABC705F-A0F6-BE43-9617-A49EC2CDB0EA}" dt="2020-09-22T13:43:45.136" v="1" actId="700"/>
        <pc:sldMkLst>
          <pc:docMk/>
          <pc:sldMk cId="1112600258" sldId="462"/>
        </pc:sldMkLst>
        <pc:spChg chg="mod ord">
          <ac:chgData name="Waller, Michelle" userId="269c6baa-3bea-43e2-b302-c27845c1a42b" providerId="ADAL" clId="{AABC705F-A0F6-BE43-9617-A49EC2CDB0EA}" dt="2020-09-22T13:43:45.136" v="1" actId="700"/>
          <ac:spMkLst>
            <pc:docMk/>
            <pc:sldMk cId="1112600258" sldId="462"/>
            <ac:spMk id="2" creationId="{00000000-0000-0000-0000-000000000000}"/>
          </ac:spMkLst>
        </pc:spChg>
        <pc:spChg chg="mod ord">
          <ac:chgData name="Waller, Michelle" userId="269c6baa-3bea-43e2-b302-c27845c1a42b" providerId="ADAL" clId="{AABC705F-A0F6-BE43-9617-A49EC2CDB0EA}" dt="2020-09-22T13:43:45.136" v="1" actId="700"/>
          <ac:spMkLst>
            <pc:docMk/>
            <pc:sldMk cId="1112600258" sldId="462"/>
            <ac:spMk id="3" creationId="{00000000-0000-0000-0000-000000000000}"/>
          </ac:spMkLst>
        </pc:spChg>
      </pc:sldChg>
    </pc:docChg>
  </pc:docChgLst>
  <pc:docChgLst>
    <pc:chgData name="Chris Godfrey" userId="796b8459-5294-4fda-9745-86677bca4e79" providerId="ADAL" clId="{EC73EF54-0923-E04E-994A-BD892A64F884}"/>
    <pc:docChg chg="custSel modSld">
      <pc:chgData name="Chris Godfrey" userId="796b8459-5294-4fda-9745-86677bca4e79" providerId="ADAL" clId="{EC73EF54-0923-E04E-994A-BD892A64F884}" dt="2020-06-16T14:25:38.133" v="0" actId="478"/>
      <pc:docMkLst>
        <pc:docMk/>
      </pc:docMkLst>
      <pc:sldChg chg="delSp">
        <pc:chgData name="Chris Godfrey" userId="796b8459-5294-4fda-9745-86677bca4e79" providerId="ADAL" clId="{EC73EF54-0923-E04E-994A-BD892A64F884}" dt="2020-06-16T14:25:38.133" v="0" actId="478"/>
        <pc:sldMkLst>
          <pc:docMk/>
          <pc:sldMk cId="1592991364" sldId="612"/>
        </pc:sldMkLst>
        <pc:spChg chg="del">
          <ac:chgData name="Chris Godfrey" userId="796b8459-5294-4fda-9745-86677bca4e79" providerId="ADAL" clId="{EC73EF54-0923-E04E-994A-BD892A64F884}" dt="2020-06-16T14:25:38.133" v="0" actId="478"/>
          <ac:spMkLst>
            <pc:docMk/>
            <pc:sldMk cId="1592991364" sldId="612"/>
            <ac:spMk id="3" creationId="{0B14CB9A-8CCB-A447-9D8A-990D2500EF94}"/>
          </ac:spMkLst>
        </pc:spChg>
      </pc:sldChg>
    </pc:docChg>
  </pc:docChgLst>
  <pc:docChgLst>
    <pc:chgData name="Waller, Michelle" userId="269c6baa-3bea-43e2-b302-c27845c1a42b" providerId="ADAL" clId="{502D1342-23E5-D149-9C82-1D37CF7D9634}"/>
    <pc:docChg chg="undo custSel mod addSld delSld modSld">
      <pc:chgData name="Waller, Michelle" userId="269c6baa-3bea-43e2-b302-c27845c1a42b" providerId="ADAL" clId="{502D1342-23E5-D149-9C82-1D37CF7D9634}" dt="2020-09-24T09:04:24.233" v="294"/>
      <pc:docMkLst>
        <pc:docMk/>
      </pc:docMkLst>
      <pc:sldChg chg="modSp mod modClrScheme chgLayout">
        <pc:chgData name="Waller, Michelle" userId="269c6baa-3bea-43e2-b302-c27845c1a42b" providerId="ADAL" clId="{502D1342-23E5-D149-9C82-1D37CF7D9634}" dt="2020-09-24T08:06:17.867" v="21" actId="20577"/>
        <pc:sldMkLst>
          <pc:docMk/>
          <pc:sldMk cId="1112600258" sldId="462"/>
        </pc:sldMkLst>
        <pc:spChg chg="mod ord">
          <ac:chgData name="Waller, Michelle" userId="269c6baa-3bea-43e2-b302-c27845c1a42b" providerId="ADAL" clId="{502D1342-23E5-D149-9C82-1D37CF7D9634}" dt="2020-09-24T08:05:34.350" v="0" actId="700"/>
          <ac:spMkLst>
            <pc:docMk/>
            <pc:sldMk cId="1112600258" sldId="462"/>
            <ac:spMk id="2" creationId="{00000000-0000-0000-0000-000000000000}"/>
          </ac:spMkLst>
        </pc:spChg>
        <pc:spChg chg="mod ord">
          <ac:chgData name="Waller, Michelle" userId="269c6baa-3bea-43e2-b302-c27845c1a42b" providerId="ADAL" clId="{502D1342-23E5-D149-9C82-1D37CF7D9634}" dt="2020-09-24T08:06:17.867" v="21" actId="20577"/>
          <ac:spMkLst>
            <pc:docMk/>
            <pc:sldMk cId="1112600258" sldId="462"/>
            <ac:spMk id="3" creationId="{00000000-0000-0000-0000-000000000000}"/>
          </ac:spMkLst>
        </pc:spChg>
      </pc:sldChg>
      <pc:sldChg chg="delSp modSp mod">
        <pc:chgData name="Waller, Michelle" userId="269c6baa-3bea-43e2-b302-c27845c1a42b" providerId="ADAL" clId="{502D1342-23E5-D149-9C82-1D37CF7D9634}" dt="2020-09-24T08:54:21.150" v="221" actId="20577"/>
        <pc:sldMkLst>
          <pc:docMk/>
          <pc:sldMk cId="3329272137" sldId="614"/>
        </pc:sldMkLst>
        <pc:spChg chg="mod">
          <ac:chgData name="Waller, Michelle" userId="269c6baa-3bea-43e2-b302-c27845c1a42b" providerId="ADAL" clId="{502D1342-23E5-D149-9C82-1D37CF7D9634}" dt="2020-09-24T08:54:21.150" v="221" actId="20577"/>
          <ac:spMkLst>
            <pc:docMk/>
            <pc:sldMk cId="3329272137" sldId="614"/>
            <ac:spMk id="2" creationId="{00000000-0000-0000-0000-000000000000}"/>
          </ac:spMkLst>
        </pc:spChg>
        <pc:spChg chg="mod">
          <ac:chgData name="Waller, Michelle" userId="269c6baa-3bea-43e2-b302-c27845c1a42b" providerId="ADAL" clId="{502D1342-23E5-D149-9C82-1D37CF7D9634}" dt="2020-09-24T08:06:33.814" v="22"/>
          <ac:spMkLst>
            <pc:docMk/>
            <pc:sldMk cId="3329272137" sldId="614"/>
            <ac:spMk id="5" creationId="{00000000-0000-0000-0000-000000000000}"/>
          </ac:spMkLst>
        </pc:spChg>
        <pc:picChg chg="del">
          <ac:chgData name="Waller, Michelle" userId="269c6baa-3bea-43e2-b302-c27845c1a42b" providerId="ADAL" clId="{502D1342-23E5-D149-9C82-1D37CF7D9634}" dt="2020-09-24T08:06:36.945" v="23" actId="478"/>
          <ac:picMkLst>
            <pc:docMk/>
            <pc:sldMk cId="3329272137" sldId="614"/>
            <ac:picMk id="4" creationId="{58C6B39E-2703-D645-BAEC-4CD26538E87A}"/>
          </ac:picMkLst>
        </pc:picChg>
      </pc:sldChg>
      <pc:sldChg chg="addSp delSp modSp mod">
        <pc:chgData name="Waller, Michelle" userId="269c6baa-3bea-43e2-b302-c27845c1a42b" providerId="ADAL" clId="{502D1342-23E5-D149-9C82-1D37CF7D9634}" dt="2020-09-24T08:43:39.294" v="78" actId="20577"/>
        <pc:sldMkLst>
          <pc:docMk/>
          <pc:sldMk cId="856531162" sldId="752"/>
        </pc:sldMkLst>
        <pc:spChg chg="mod">
          <ac:chgData name="Waller, Michelle" userId="269c6baa-3bea-43e2-b302-c27845c1a42b" providerId="ADAL" clId="{502D1342-23E5-D149-9C82-1D37CF7D9634}" dt="2020-09-24T08:40:57.279" v="45" actId="20577"/>
          <ac:spMkLst>
            <pc:docMk/>
            <pc:sldMk cId="856531162" sldId="752"/>
            <ac:spMk id="2" creationId="{00000000-0000-0000-0000-000000000000}"/>
          </ac:spMkLst>
        </pc:spChg>
        <pc:spChg chg="mod">
          <ac:chgData name="Waller, Michelle" userId="269c6baa-3bea-43e2-b302-c27845c1a42b" providerId="ADAL" clId="{502D1342-23E5-D149-9C82-1D37CF7D9634}" dt="2020-09-24T08:43:39.294" v="78" actId="20577"/>
          <ac:spMkLst>
            <pc:docMk/>
            <pc:sldMk cId="856531162" sldId="752"/>
            <ac:spMk id="5" creationId="{00000000-0000-0000-0000-000000000000}"/>
          </ac:spMkLst>
        </pc:spChg>
        <pc:picChg chg="add del mod">
          <ac:chgData name="Waller, Michelle" userId="269c6baa-3bea-43e2-b302-c27845c1a42b" providerId="ADAL" clId="{502D1342-23E5-D149-9C82-1D37CF7D9634}" dt="2020-09-24T08:40:54.994" v="44" actId="478"/>
          <ac:picMkLst>
            <pc:docMk/>
            <pc:sldMk cId="856531162" sldId="752"/>
            <ac:picMk id="4" creationId="{157A54AF-DC44-4344-A7F6-29CFFE175851}"/>
          </ac:picMkLst>
        </pc:picChg>
      </pc:sldChg>
      <pc:sldChg chg="delSp modSp mod">
        <pc:chgData name="Waller, Michelle" userId="269c6baa-3bea-43e2-b302-c27845c1a42b" providerId="ADAL" clId="{502D1342-23E5-D149-9C82-1D37CF7D9634}" dt="2020-09-24T09:00:15.720" v="278" actId="20577"/>
        <pc:sldMkLst>
          <pc:docMk/>
          <pc:sldMk cId="2660385598" sldId="753"/>
        </pc:sldMkLst>
        <pc:spChg chg="del mod">
          <ac:chgData name="Waller, Michelle" userId="269c6baa-3bea-43e2-b302-c27845c1a42b" providerId="ADAL" clId="{502D1342-23E5-D149-9C82-1D37CF7D9634}" dt="2020-09-24T08:48:15.913" v="158" actId="478"/>
          <ac:spMkLst>
            <pc:docMk/>
            <pc:sldMk cId="2660385598" sldId="753"/>
            <ac:spMk id="2" creationId="{95A0AEC5-397B-E446-A3AD-1862F25860B9}"/>
          </ac:spMkLst>
        </pc:spChg>
        <pc:spChg chg="mod">
          <ac:chgData name="Waller, Michelle" userId="269c6baa-3bea-43e2-b302-c27845c1a42b" providerId="ADAL" clId="{502D1342-23E5-D149-9C82-1D37CF7D9634}" dt="2020-09-24T08:48:07.095" v="155" actId="20577"/>
          <ac:spMkLst>
            <pc:docMk/>
            <pc:sldMk cId="2660385598" sldId="753"/>
            <ac:spMk id="8" creationId="{AAF02E37-03DE-714A-B93D-34F9AE64C22B}"/>
          </ac:spMkLst>
        </pc:spChg>
        <pc:spChg chg="mod">
          <ac:chgData name="Waller, Michelle" userId="269c6baa-3bea-43e2-b302-c27845c1a42b" providerId="ADAL" clId="{502D1342-23E5-D149-9C82-1D37CF7D9634}" dt="2020-09-24T09:00:15.720" v="278" actId="20577"/>
          <ac:spMkLst>
            <pc:docMk/>
            <pc:sldMk cId="2660385598" sldId="753"/>
            <ac:spMk id="9" creationId="{28BFD558-7C1A-3A4A-8CE5-9F2C19E807EE}"/>
          </ac:spMkLst>
        </pc:spChg>
        <pc:picChg chg="del">
          <ac:chgData name="Waller, Michelle" userId="269c6baa-3bea-43e2-b302-c27845c1a42b" providerId="ADAL" clId="{502D1342-23E5-D149-9C82-1D37CF7D9634}" dt="2020-09-24T08:48:12.871" v="156" actId="478"/>
          <ac:picMkLst>
            <pc:docMk/>
            <pc:sldMk cId="2660385598" sldId="753"/>
            <ac:picMk id="7" creationId="{0F5D2F07-8308-0A49-8D06-E00323D282A6}"/>
          </ac:picMkLst>
        </pc:picChg>
      </pc:sldChg>
      <pc:sldChg chg="modSp">
        <pc:chgData name="Waller, Michelle" userId="269c6baa-3bea-43e2-b302-c27845c1a42b" providerId="ADAL" clId="{502D1342-23E5-D149-9C82-1D37CF7D9634}" dt="2020-09-24T09:04:24.233" v="294"/>
        <pc:sldMkLst>
          <pc:docMk/>
          <pc:sldMk cId="3029155676" sldId="754"/>
        </pc:sldMkLst>
        <pc:spChg chg="mod">
          <ac:chgData name="Waller, Michelle" userId="269c6baa-3bea-43e2-b302-c27845c1a42b" providerId="ADAL" clId="{502D1342-23E5-D149-9C82-1D37CF7D9634}" dt="2020-09-24T09:04:24.233" v="294"/>
          <ac:spMkLst>
            <pc:docMk/>
            <pc:sldMk cId="3029155676" sldId="754"/>
            <ac:spMk id="5" creationId="{00000000-0000-0000-0000-000000000000}"/>
          </ac:spMkLst>
        </pc:spChg>
      </pc:sldChg>
      <pc:sldChg chg="addSp modSp mod">
        <pc:chgData name="Waller, Michelle" userId="269c6baa-3bea-43e2-b302-c27845c1a42b" providerId="ADAL" clId="{502D1342-23E5-D149-9C82-1D37CF7D9634}" dt="2020-09-24T09:03:41.152" v="292" actId="1076"/>
        <pc:sldMkLst>
          <pc:docMk/>
          <pc:sldMk cId="1116385079" sldId="758"/>
        </pc:sldMkLst>
        <pc:spChg chg="mod">
          <ac:chgData name="Waller, Michelle" userId="269c6baa-3bea-43e2-b302-c27845c1a42b" providerId="ADAL" clId="{502D1342-23E5-D149-9C82-1D37CF7D9634}" dt="2020-09-24T09:01:32.961" v="279"/>
          <ac:spMkLst>
            <pc:docMk/>
            <pc:sldMk cId="1116385079" sldId="758"/>
            <ac:spMk id="8" creationId="{AAF02E37-03DE-714A-B93D-34F9AE64C22B}"/>
          </ac:spMkLst>
        </pc:spChg>
        <pc:spChg chg="mod">
          <ac:chgData name="Waller, Michelle" userId="269c6baa-3bea-43e2-b302-c27845c1a42b" providerId="ADAL" clId="{502D1342-23E5-D149-9C82-1D37CF7D9634}" dt="2020-09-24T09:02:49.717" v="290"/>
          <ac:spMkLst>
            <pc:docMk/>
            <pc:sldMk cId="1116385079" sldId="758"/>
            <ac:spMk id="9" creationId="{28BFD558-7C1A-3A4A-8CE5-9F2C19E807EE}"/>
          </ac:spMkLst>
        </pc:spChg>
        <pc:picChg chg="add mod">
          <ac:chgData name="Waller, Michelle" userId="269c6baa-3bea-43e2-b302-c27845c1a42b" providerId="ADAL" clId="{502D1342-23E5-D149-9C82-1D37CF7D9634}" dt="2020-09-24T09:03:41.152" v="292" actId="1076"/>
          <ac:picMkLst>
            <pc:docMk/>
            <pc:sldMk cId="1116385079" sldId="758"/>
            <ac:picMk id="5" creationId="{653B27CB-9836-6541-B6C6-C2568ABD6782}"/>
          </ac:picMkLst>
        </pc:picChg>
      </pc:sldChg>
      <pc:sldChg chg="addSp delSp modSp mod">
        <pc:chgData name="Waller, Michelle" userId="269c6baa-3bea-43e2-b302-c27845c1a42b" providerId="ADAL" clId="{502D1342-23E5-D149-9C82-1D37CF7D9634}" dt="2020-09-24T08:54:31.872" v="222" actId="20577"/>
        <pc:sldMkLst>
          <pc:docMk/>
          <pc:sldMk cId="3973869705" sldId="760"/>
        </pc:sldMkLst>
        <pc:spChg chg="mod">
          <ac:chgData name="Waller, Michelle" userId="269c6baa-3bea-43e2-b302-c27845c1a42b" providerId="ADAL" clId="{502D1342-23E5-D149-9C82-1D37CF7D9634}" dt="2020-09-24T08:54:31.872" v="222" actId="20577"/>
          <ac:spMkLst>
            <pc:docMk/>
            <pc:sldMk cId="3973869705" sldId="760"/>
            <ac:spMk id="2" creationId="{00000000-0000-0000-0000-000000000000}"/>
          </ac:spMkLst>
        </pc:spChg>
        <pc:spChg chg="mod">
          <ac:chgData name="Waller, Michelle" userId="269c6baa-3bea-43e2-b302-c27845c1a42b" providerId="ADAL" clId="{502D1342-23E5-D149-9C82-1D37CF7D9634}" dt="2020-09-24T08:44:16.967" v="85" actId="20577"/>
          <ac:spMkLst>
            <pc:docMk/>
            <pc:sldMk cId="3973869705" sldId="760"/>
            <ac:spMk id="5" creationId="{00000000-0000-0000-0000-000000000000}"/>
          </ac:spMkLst>
        </pc:spChg>
        <pc:picChg chg="del">
          <ac:chgData name="Waller, Michelle" userId="269c6baa-3bea-43e2-b302-c27845c1a42b" providerId="ADAL" clId="{502D1342-23E5-D149-9C82-1D37CF7D9634}" dt="2020-09-24T08:44:11.056" v="79" actId="478"/>
          <ac:picMkLst>
            <pc:docMk/>
            <pc:sldMk cId="3973869705" sldId="760"/>
            <ac:picMk id="4" creationId="{63041E0B-1BF9-8648-B814-94DA1222CB5B}"/>
          </ac:picMkLst>
        </pc:picChg>
        <pc:picChg chg="add mod">
          <ac:chgData name="Waller, Michelle" userId="269c6baa-3bea-43e2-b302-c27845c1a42b" providerId="ADAL" clId="{502D1342-23E5-D149-9C82-1D37CF7D9634}" dt="2020-09-24T08:47:05.349" v="138" actId="1035"/>
          <ac:picMkLst>
            <pc:docMk/>
            <pc:sldMk cId="3973869705" sldId="760"/>
            <ac:picMk id="6" creationId="{8CC1714B-AE0A-D941-87C0-93D5293D008B}"/>
          </ac:picMkLst>
        </pc:picChg>
      </pc:sldChg>
      <pc:sldChg chg="del">
        <pc:chgData name="Waller, Michelle" userId="269c6baa-3bea-43e2-b302-c27845c1a42b" providerId="ADAL" clId="{502D1342-23E5-D149-9C82-1D37CF7D9634}" dt="2020-09-24T08:36:27.106" v="25" actId="2696"/>
        <pc:sldMkLst>
          <pc:docMk/>
          <pc:sldMk cId="1221032343" sldId="762"/>
        </pc:sldMkLst>
      </pc:sldChg>
      <pc:sldChg chg="del">
        <pc:chgData name="Waller, Michelle" userId="269c6baa-3bea-43e2-b302-c27845c1a42b" providerId="ADAL" clId="{502D1342-23E5-D149-9C82-1D37CF7D9634}" dt="2020-09-24T08:41:13.372" v="47" actId="2696"/>
        <pc:sldMkLst>
          <pc:docMk/>
          <pc:sldMk cId="4112829610" sldId="763"/>
        </pc:sldMkLst>
      </pc:sldChg>
      <pc:sldChg chg="del">
        <pc:chgData name="Waller, Michelle" userId="269c6baa-3bea-43e2-b302-c27845c1a42b" providerId="ADAL" clId="{502D1342-23E5-D149-9C82-1D37CF7D9634}" dt="2020-09-24T09:04:07.787" v="293" actId="2696"/>
        <pc:sldMkLst>
          <pc:docMk/>
          <pc:sldMk cId="2457245478" sldId="764"/>
        </pc:sldMkLst>
      </pc:sldChg>
      <pc:sldChg chg="addSp modSp add mod">
        <pc:chgData name="Waller, Michelle" userId="269c6baa-3bea-43e2-b302-c27845c1a42b" providerId="ADAL" clId="{502D1342-23E5-D149-9C82-1D37CF7D9634}" dt="2020-09-24T08:47:29.432" v="142" actId="1038"/>
        <pc:sldMkLst>
          <pc:docMk/>
          <pc:sldMk cId="114867736" sldId="765"/>
        </pc:sldMkLst>
        <pc:spChg chg="mod">
          <ac:chgData name="Waller, Michelle" userId="269c6baa-3bea-43e2-b302-c27845c1a42b" providerId="ADAL" clId="{502D1342-23E5-D149-9C82-1D37CF7D9634}" dt="2020-09-24T08:42:08.343" v="49"/>
          <ac:spMkLst>
            <pc:docMk/>
            <pc:sldMk cId="114867736" sldId="765"/>
            <ac:spMk id="2" creationId="{00000000-0000-0000-0000-000000000000}"/>
          </ac:spMkLst>
        </pc:spChg>
        <pc:spChg chg="mod">
          <ac:chgData name="Waller, Michelle" userId="269c6baa-3bea-43e2-b302-c27845c1a42b" providerId="ADAL" clId="{502D1342-23E5-D149-9C82-1D37CF7D9634}" dt="2020-09-24T08:43:29.429" v="77" actId="20577"/>
          <ac:spMkLst>
            <pc:docMk/>
            <pc:sldMk cId="114867736" sldId="765"/>
            <ac:spMk id="5" creationId="{00000000-0000-0000-0000-000000000000}"/>
          </ac:spMkLst>
        </pc:spChg>
        <pc:picChg chg="add mod">
          <ac:chgData name="Waller, Michelle" userId="269c6baa-3bea-43e2-b302-c27845c1a42b" providerId="ADAL" clId="{502D1342-23E5-D149-9C82-1D37CF7D9634}" dt="2020-09-24T08:47:29.432" v="142" actId="1038"/>
          <ac:picMkLst>
            <pc:docMk/>
            <pc:sldMk cId="114867736" sldId="765"/>
            <ac:picMk id="4" creationId="{DD7887E1-4B7F-7343-9696-6DD9F36FEA7B}"/>
          </ac:picMkLst>
        </pc:picChg>
      </pc:sldChg>
      <pc:sldChg chg="addSp delSp modSp add del mod modClrScheme chgLayout">
        <pc:chgData name="Waller, Michelle" userId="269c6baa-3bea-43e2-b302-c27845c1a42b" providerId="ADAL" clId="{502D1342-23E5-D149-9C82-1D37CF7D9634}" dt="2020-09-24T08:41:04.367" v="46" actId="2696"/>
        <pc:sldMkLst>
          <pc:docMk/>
          <pc:sldMk cId="3160238199" sldId="765"/>
        </pc:sldMkLst>
        <pc:spChg chg="del mod ord">
          <ac:chgData name="Waller, Michelle" userId="269c6baa-3bea-43e2-b302-c27845c1a42b" providerId="ADAL" clId="{502D1342-23E5-D149-9C82-1D37CF7D9634}" dt="2020-09-24T08:37:29.392" v="28" actId="700"/>
          <ac:spMkLst>
            <pc:docMk/>
            <pc:sldMk cId="3160238199" sldId="765"/>
            <ac:spMk id="2" creationId="{8E7FE45A-16A6-4647-8264-6A251DF5DCEF}"/>
          </ac:spMkLst>
        </pc:spChg>
        <pc:spChg chg="mod ord">
          <ac:chgData name="Waller, Michelle" userId="269c6baa-3bea-43e2-b302-c27845c1a42b" providerId="ADAL" clId="{502D1342-23E5-D149-9C82-1D37CF7D9634}" dt="2020-09-24T08:38:39.475" v="35" actId="26606"/>
          <ac:spMkLst>
            <pc:docMk/>
            <pc:sldMk cId="3160238199" sldId="765"/>
            <ac:spMk id="3" creationId="{7B6BC25C-F45F-D94E-A6AE-0077A2E33A31}"/>
          </ac:spMkLst>
        </pc:spChg>
        <pc:spChg chg="del mod ord">
          <ac:chgData name="Waller, Michelle" userId="269c6baa-3bea-43e2-b302-c27845c1a42b" providerId="ADAL" clId="{502D1342-23E5-D149-9C82-1D37CF7D9634}" dt="2020-09-24T08:37:29.392" v="28" actId="700"/>
          <ac:spMkLst>
            <pc:docMk/>
            <pc:sldMk cId="3160238199" sldId="765"/>
            <ac:spMk id="4" creationId="{CDA06463-7BCE-064D-A15A-1D05FD7614ED}"/>
          </ac:spMkLst>
        </pc:spChg>
        <pc:spChg chg="add mod ord">
          <ac:chgData name="Waller, Michelle" userId="269c6baa-3bea-43e2-b302-c27845c1a42b" providerId="ADAL" clId="{502D1342-23E5-D149-9C82-1D37CF7D9634}" dt="2020-09-24T08:40:43.097" v="43" actId="20577"/>
          <ac:spMkLst>
            <pc:docMk/>
            <pc:sldMk cId="3160238199" sldId="765"/>
            <ac:spMk id="5" creationId="{856264B6-04B6-E848-95A9-F59EF7A13F34}"/>
          </ac:spMkLst>
        </pc:spChg>
        <pc:spChg chg="add del mod ord">
          <ac:chgData name="Waller, Michelle" userId="269c6baa-3bea-43e2-b302-c27845c1a42b" providerId="ADAL" clId="{502D1342-23E5-D149-9C82-1D37CF7D9634}" dt="2020-09-24T08:38:39.475" v="35" actId="26606"/>
          <ac:spMkLst>
            <pc:docMk/>
            <pc:sldMk cId="3160238199" sldId="765"/>
            <ac:spMk id="6" creationId="{0CCF2D26-6846-DC4E-9105-56D37EF1C379}"/>
          </ac:spMkLst>
        </pc:spChg>
        <pc:spChg chg="add del mod ord">
          <ac:chgData name="Waller, Michelle" userId="269c6baa-3bea-43e2-b302-c27845c1a42b" providerId="ADAL" clId="{502D1342-23E5-D149-9C82-1D37CF7D9634}" dt="2020-09-24T08:38:39.475" v="35" actId="26606"/>
          <ac:spMkLst>
            <pc:docMk/>
            <pc:sldMk cId="3160238199" sldId="765"/>
            <ac:spMk id="7" creationId="{6D96EF95-D346-2C46-BF60-6693315C386B}"/>
          </ac:spMkLst>
        </pc:spChg>
        <pc:spChg chg="add mod">
          <ac:chgData name="Waller, Michelle" userId="269c6baa-3bea-43e2-b302-c27845c1a42b" providerId="ADAL" clId="{502D1342-23E5-D149-9C82-1D37CF7D9634}" dt="2020-09-24T08:38:39.475" v="35" actId="26606"/>
          <ac:spMkLst>
            <pc:docMk/>
            <pc:sldMk cId="3160238199" sldId="765"/>
            <ac:spMk id="14" creationId="{A6DFD181-D667-499D-984A-923F18898495}"/>
          </ac:spMkLst>
        </pc:spChg>
        <pc:picChg chg="add del mod">
          <ac:chgData name="Waller, Michelle" userId="269c6baa-3bea-43e2-b302-c27845c1a42b" providerId="ADAL" clId="{502D1342-23E5-D149-9C82-1D37CF7D9634}" dt="2020-09-24T08:38:31.182" v="32"/>
          <ac:picMkLst>
            <pc:docMk/>
            <pc:sldMk cId="3160238199" sldId="765"/>
            <ac:picMk id="8" creationId="{278F064E-45F1-4A46-B8C8-8897817EC33C}"/>
          </ac:picMkLst>
        </pc:picChg>
        <pc:picChg chg="add mod ord">
          <ac:chgData name="Waller, Michelle" userId="269c6baa-3bea-43e2-b302-c27845c1a42b" providerId="ADAL" clId="{502D1342-23E5-D149-9C82-1D37CF7D9634}" dt="2020-09-24T08:38:45.745" v="36" actId="14100"/>
          <ac:picMkLst>
            <pc:docMk/>
            <pc:sldMk cId="3160238199" sldId="765"/>
            <ac:picMk id="9" creationId="{9340A122-D0F1-BC47-95D4-D9D0C78515E8}"/>
          </ac:picMkLst>
        </pc:picChg>
      </pc:sldChg>
      <pc:sldChg chg="modSp add mod">
        <pc:chgData name="Waller, Michelle" userId="269c6baa-3bea-43e2-b302-c27845c1a42b" providerId="ADAL" clId="{502D1342-23E5-D149-9C82-1D37CF7D9634}" dt="2020-09-24T08:59:28.540" v="277" actId="20577"/>
        <pc:sldMkLst>
          <pc:docMk/>
          <pc:sldMk cId="2035007324" sldId="766"/>
        </pc:sldMkLst>
        <pc:spChg chg="mod">
          <ac:chgData name="Waller, Michelle" userId="269c6baa-3bea-43e2-b302-c27845c1a42b" providerId="ADAL" clId="{502D1342-23E5-D149-9C82-1D37CF7D9634}" dt="2020-09-24T08:51:00.027" v="182"/>
          <ac:spMkLst>
            <pc:docMk/>
            <pc:sldMk cId="2035007324" sldId="766"/>
            <ac:spMk id="3" creationId="{CB7A265F-32E7-8040-8F5E-0457DB083ACC}"/>
          </ac:spMkLst>
        </pc:spChg>
        <pc:spChg chg="mod">
          <ac:chgData name="Waller, Michelle" userId="269c6baa-3bea-43e2-b302-c27845c1a42b" providerId="ADAL" clId="{502D1342-23E5-D149-9C82-1D37CF7D9634}" dt="2020-09-24T08:59:28.540" v="277" actId="20577"/>
          <ac:spMkLst>
            <pc:docMk/>
            <pc:sldMk cId="2035007324" sldId="766"/>
            <ac:spMk id="4" creationId="{A6F7E5EE-9957-9B44-9A6A-84A299974E12}"/>
          </ac:spMkLst>
        </pc:spChg>
      </pc:sldChg>
    </pc:docChg>
  </pc:docChgLst>
  <pc:docChgLst>
    <pc:chgData name="Waller, Michelle" userId="269c6baa-3bea-43e2-b302-c27845c1a42b" providerId="ADAL" clId="{D2CB3A09-BE9F-7548-B4FB-8CB5C5C74A98}"/>
    <pc:docChg chg="undo custSel addSld delSld modSld sldOrd">
      <pc:chgData name="Waller, Michelle" userId="269c6baa-3bea-43e2-b302-c27845c1a42b" providerId="ADAL" clId="{D2CB3A09-BE9F-7548-B4FB-8CB5C5C74A98}" dt="2020-09-23T16:07:43.492" v="261" actId="20577"/>
      <pc:docMkLst>
        <pc:docMk/>
      </pc:docMkLst>
      <pc:sldChg chg="modSp mod modClrScheme chgLayout">
        <pc:chgData name="Waller, Michelle" userId="269c6baa-3bea-43e2-b302-c27845c1a42b" providerId="ADAL" clId="{D2CB3A09-BE9F-7548-B4FB-8CB5C5C74A98}" dt="2020-09-23T09:31:31.587" v="2" actId="700"/>
        <pc:sldMkLst>
          <pc:docMk/>
          <pc:sldMk cId="1112600258" sldId="462"/>
        </pc:sldMkLst>
        <pc:spChg chg="mod ord">
          <ac:chgData name="Waller, Michelle" userId="269c6baa-3bea-43e2-b302-c27845c1a42b" providerId="ADAL" clId="{D2CB3A09-BE9F-7548-B4FB-8CB5C5C74A98}" dt="2020-09-23T09:31:31.587" v="2" actId="700"/>
          <ac:spMkLst>
            <pc:docMk/>
            <pc:sldMk cId="1112600258" sldId="462"/>
            <ac:spMk id="2" creationId="{00000000-0000-0000-0000-000000000000}"/>
          </ac:spMkLst>
        </pc:spChg>
        <pc:spChg chg="mod ord">
          <ac:chgData name="Waller, Michelle" userId="269c6baa-3bea-43e2-b302-c27845c1a42b" providerId="ADAL" clId="{D2CB3A09-BE9F-7548-B4FB-8CB5C5C74A98}" dt="2020-09-23T09:31:31.587" v="2" actId="700"/>
          <ac:spMkLst>
            <pc:docMk/>
            <pc:sldMk cId="1112600258" sldId="462"/>
            <ac:spMk id="3" creationId="{00000000-0000-0000-0000-000000000000}"/>
          </ac:spMkLst>
        </pc:spChg>
      </pc:sldChg>
      <pc:sldChg chg="addSp modSp mod modClrScheme chgLayout">
        <pc:chgData name="Waller, Michelle" userId="269c6baa-3bea-43e2-b302-c27845c1a42b" providerId="ADAL" clId="{D2CB3A09-BE9F-7548-B4FB-8CB5C5C74A98}" dt="2020-09-23T15:36:19.554" v="252" actId="2711"/>
        <pc:sldMkLst>
          <pc:docMk/>
          <pc:sldMk cId="3329272137" sldId="614"/>
        </pc:sldMkLst>
        <pc:spChg chg="mod ord">
          <ac:chgData name="Waller, Michelle" userId="269c6baa-3bea-43e2-b302-c27845c1a42b" providerId="ADAL" clId="{D2CB3A09-BE9F-7548-B4FB-8CB5C5C74A98}" dt="2020-09-23T09:36:48.251" v="13" actId="700"/>
          <ac:spMkLst>
            <pc:docMk/>
            <pc:sldMk cId="3329272137" sldId="614"/>
            <ac:spMk id="2" creationId="{00000000-0000-0000-0000-000000000000}"/>
          </ac:spMkLst>
        </pc:spChg>
        <pc:spChg chg="mod ord">
          <ac:chgData name="Waller, Michelle" userId="269c6baa-3bea-43e2-b302-c27845c1a42b" providerId="ADAL" clId="{D2CB3A09-BE9F-7548-B4FB-8CB5C5C74A98}" dt="2020-09-23T15:36:19.554" v="252" actId="2711"/>
          <ac:spMkLst>
            <pc:docMk/>
            <pc:sldMk cId="3329272137" sldId="614"/>
            <ac:spMk id="5" creationId="{00000000-0000-0000-0000-000000000000}"/>
          </ac:spMkLst>
        </pc:spChg>
        <pc:picChg chg="add mod">
          <ac:chgData name="Waller, Michelle" userId="269c6baa-3bea-43e2-b302-c27845c1a42b" providerId="ADAL" clId="{D2CB3A09-BE9F-7548-B4FB-8CB5C5C74A98}" dt="2020-09-23T13:17:05.075" v="229" actId="1076"/>
          <ac:picMkLst>
            <pc:docMk/>
            <pc:sldMk cId="3329272137" sldId="614"/>
            <ac:picMk id="4" creationId="{58C6B39E-2703-D645-BAEC-4CD26538E87A}"/>
          </ac:picMkLst>
        </pc:picChg>
      </pc:sldChg>
      <pc:sldChg chg="modSp del mod modClrScheme chgLayout">
        <pc:chgData name="Waller, Michelle" userId="269c6baa-3bea-43e2-b302-c27845c1a42b" providerId="ADAL" clId="{D2CB3A09-BE9F-7548-B4FB-8CB5C5C74A98}" dt="2020-09-23T09:38:59.848" v="18" actId="2696"/>
        <pc:sldMkLst>
          <pc:docMk/>
          <pc:sldMk cId="1258270248" sldId="616"/>
        </pc:sldMkLst>
        <pc:spChg chg="mod ord">
          <ac:chgData name="Waller, Michelle" userId="269c6baa-3bea-43e2-b302-c27845c1a42b" providerId="ADAL" clId="{D2CB3A09-BE9F-7548-B4FB-8CB5C5C74A98}" dt="2020-09-23T09:38:16.363" v="16" actId="700"/>
          <ac:spMkLst>
            <pc:docMk/>
            <pc:sldMk cId="1258270248" sldId="616"/>
            <ac:spMk id="3" creationId="{00000000-0000-0000-0000-000000000000}"/>
          </ac:spMkLst>
        </pc:spChg>
        <pc:spChg chg="mod ord">
          <ac:chgData name="Waller, Michelle" userId="269c6baa-3bea-43e2-b302-c27845c1a42b" providerId="ADAL" clId="{D2CB3A09-BE9F-7548-B4FB-8CB5C5C74A98}" dt="2020-09-23T09:38:16.363" v="16" actId="700"/>
          <ac:spMkLst>
            <pc:docMk/>
            <pc:sldMk cId="1258270248" sldId="616"/>
            <ac:spMk id="9" creationId="{00000000-0000-0000-0000-000000000000}"/>
          </ac:spMkLst>
        </pc:spChg>
      </pc:sldChg>
      <pc:sldChg chg="modSp mod modClrScheme chgLayout">
        <pc:chgData name="Waller, Michelle" userId="269c6baa-3bea-43e2-b302-c27845c1a42b" providerId="ADAL" clId="{D2CB3A09-BE9F-7548-B4FB-8CB5C5C74A98}" dt="2020-09-23T16:07:25.327" v="260" actId="20577"/>
        <pc:sldMkLst>
          <pc:docMk/>
          <pc:sldMk cId="856531162" sldId="752"/>
        </pc:sldMkLst>
        <pc:spChg chg="mod ord">
          <ac:chgData name="Waller, Michelle" userId="269c6baa-3bea-43e2-b302-c27845c1a42b" providerId="ADAL" clId="{D2CB3A09-BE9F-7548-B4FB-8CB5C5C74A98}" dt="2020-09-23T16:07:25.327" v="260" actId="20577"/>
          <ac:spMkLst>
            <pc:docMk/>
            <pc:sldMk cId="856531162" sldId="752"/>
            <ac:spMk id="2" creationId="{00000000-0000-0000-0000-000000000000}"/>
          </ac:spMkLst>
        </pc:spChg>
        <pc:spChg chg="mod ord">
          <ac:chgData name="Waller, Michelle" userId="269c6baa-3bea-43e2-b302-c27845c1a42b" providerId="ADAL" clId="{D2CB3A09-BE9F-7548-B4FB-8CB5C5C74A98}" dt="2020-09-23T15:36:26.944" v="253" actId="2711"/>
          <ac:spMkLst>
            <pc:docMk/>
            <pc:sldMk cId="856531162" sldId="752"/>
            <ac:spMk id="5" creationId="{00000000-0000-0000-0000-000000000000}"/>
          </ac:spMkLst>
        </pc:spChg>
      </pc:sldChg>
      <pc:sldChg chg="addSp delSp modSp mod modClrScheme chgLayout">
        <pc:chgData name="Waller, Michelle" userId="269c6baa-3bea-43e2-b302-c27845c1a42b" providerId="ADAL" clId="{D2CB3A09-BE9F-7548-B4FB-8CB5C5C74A98}" dt="2020-09-23T15:36:47.439" v="256" actId="2711"/>
        <pc:sldMkLst>
          <pc:docMk/>
          <pc:sldMk cId="2660385598" sldId="753"/>
        </pc:sldMkLst>
        <pc:spChg chg="mod">
          <ac:chgData name="Waller, Michelle" userId="269c6baa-3bea-43e2-b302-c27845c1a42b" providerId="ADAL" clId="{D2CB3A09-BE9F-7548-B4FB-8CB5C5C74A98}" dt="2020-09-23T09:58:55.973" v="130" actId="1076"/>
          <ac:spMkLst>
            <pc:docMk/>
            <pc:sldMk cId="2660385598" sldId="753"/>
            <ac:spMk id="2" creationId="{95A0AEC5-397B-E446-A3AD-1862F25860B9}"/>
          </ac:spMkLst>
        </pc:spChg>
        <pc:spChg chg="mod ord">
          <ac:chgData name="Waller, Michelle" userId="269c6baa-3bea-43e2-b302-c27845c1a42b" providerId="ADAL" clId="{D2CB3A09-BE9F-7548-B4FB-8CB5C5C74A98}" dt="2020-09-23T09:55:41.291" v="96" actId="700"/>
          <ac:spMkLst>
            <pc:docMk/>
            <pc:sldMk cId="2660385598" sldId="753"/>
            <ac:spMk id="3" creationId="{5BB999F5-B4DA-B945-9729-AF75695806C2}"/>
          </ac:spMkLst>
        </pc:spChg>
        <pc:spChg chg="mod ord">
          <ac:chgData name="Waller, Michelle" userId="269c6baa-3bea-43e2-b302-c27845c1a42b" providerId="ADAL" clId="{D2CB3A09-BE9F-7548-B4FB-8CB5C5C74A98}" dt="2020-09-23T15:36:47.439" v="256" actId="2711"/>
          <ac:spMkLst>
            <pc:docMk/>
            <pc:sldMk cId="2660385598" sldId="753"/>
            <ac:spMk id="8" creationId="{AAF02E37-03DE-714A-B93D-34F9AE64C22B}"/>
          </ac:spMkLst>
        </pc:spChg>
        <pc:spChg chg="mod ord">
          <ac:chgData name="Waller, Michelle" userId="269c6baa-3bea-43e2-b302-c27845c1a42b" providerId="ADAL" clId="{D2CB3A09-BE9F-7548-B4FB-8CB5C5C74A98}" dt="2020-09-23T10:09:02.958" v="180" actId="115"/>
          <ac:spMkLst>
            <pc:docMk/>
            <pc:sldMk cId="2660385598" sldId="753"/>
            <ac:spMk id="9" creationId="{28BFD558-7C1A-3A4A-8CE5-9F2C19E807EE}"/>
          </ac:spMkLst>
        </pc:spChg>
        <pc:picChg chg="add mod">
          <ac:chgData name="Waller, Michelle" userId="269c6baa-3bea-43e2-b302-c27845c1a42b" providerId="ADAL" clId="{D2CB3A09-BE9F-7548-B4FB-8CB5C5C74A98}" dt="2020-09-23T09:58:58.238" v="131" actId="1076"/>
          <ac:picMkLst>
            <pc:docMk/>
            <pc:sldMk cId="2660385598" sldId="753"/>
            <ac:picMk id="7" creationId="{0F5D2F07-8308-0A49-8D06-E00323D282A6}"/>
          </ac:picMkLst>
        </pc:picChg>
        <pc:picChg chg="del">
          <ac:chgData name="Waller, Michelle" userId="269c6baa-3bea-43e2-b302-c27845c1a42b" providerId="ADAL" clId="{D2CB3A09-BE9F-7548-B4FB-8CB5C5C74A98}" dt="2020-09-23T09:58:31.773" v="126" actId="478"/>
          <ac:picMkLst>
            <pc:docMk/>
            <pc:sldMk cId="2660385598" sldId="753"/>
            <ac:picMk id="10" creationId="{AE4600EF-A121-6F45-902B-CBE689550580}"/>
          </ac:picMkLst>
        </pc:picChg>
      </pc:sldChg>
      <pc:sldChg chg="modSp mod modClrScheme chgLayout">
        <pc:chgData name="Waller, Michelle" userId="269c6baa-3bea-43e2-b302-c27845c1a42b" providerId="ADAL" clId="{D2CB3A09-BE9F-7548-B4FB-8CB5C5C74A98}" dt="2020-09-23T15:37:10.513" v="259" actId="2711"/>
        <pc:sldMkLst>
          <pc:docMk/>
          <pc:sldMk cId="3029155676" sldId="754"/>
        </pc:sldMkLst>
        <pc:spChg chg="mod ord">
          <ac:chgData name="Waller, Michelle" userId="269c6baa-3bea-43e2-b302-c27845c1a42b" providerId="ADAL" clId="{D2CB3A09-BE9F-7548-B4FB-8CB5C5C74A98}" dt="2020-09-23T13:15:41.880" v="227" actId="20577"/>
          <ac:spMkLst>
            <pc:docMk/>
            <pc:sldMk cId="3029155676" sldId="754"/>
            <ac:spMk id="2" creationId="{00000000-0000-0000-0000-000000000000}"/>
          </ac:spMkLst>
        </pc:spChg>
        <pc:spChg chg="mod ord">
          <ac:chgData name="Waller, Michelle" userId="269c6baa-3bea-43e2-b302-c27845c1a42b" providerId="ADAL" clId="{D2CB3A09-BE9F-7548-B4FB-8CB5C5C74A98}" dt="2020-09-23T15:37:10.513" v="259" actId="2711"/>
          <ac:spMkLst>
            <pc:docMk/>
            <pc:sldMk cId="3029155676" sldId="754"/>
            <ac:spMk id="5" creationId="{00000000-0000-0000-0000-000000000000}"/>
          </ac:spMkLst>
        </pc:spChg>
      </pc:sldChg>
      <pc:sldChg chg="del">
        <pc:chgData name="Waller, Michelle" userId="269c6baa-3bea-43e2-b302-c27845c1a42b" providerId="ADAL" clId="{D2CB3A09-BE9F-7548-B4FB-8CB5C5C74A98}" dt="2020-09-23T10:05:46.872" v="162" actId="2696"/>
        <pc:sldMkLst>
          <pc:docMk/>
          <pc:sldMk cId="36629818" sldId="755"/>
        </pc:sldMkLst>
      </pc:sldChg>
      <pc:sldChg chg="del">
        <pc:chgData name="Waller, Michelle" userId="269c6baa-3bea-43e2-b302-c27845c1a42b" providerId="ADAL" clId="{D2CB3A09-BE9F-7548-B4FB-8CB5C5C74A98}" dt="2020-09-23T10:05:45.412" v="161" actId="2696"/>
        <pc:sldMkLst>
          <pc:docMk/>
          <pc:sldMk cId="441115752" sldId="756"/>
        </pc:sldMkLst>
      </pc:sldChg>
      <pc:sldChg chg="del">
        <pc:chgData name="Waller, Michelle" userId="269c6baa-3bea-43e2-b302-c27845c1a42b" providerId="ADAL" clId="{D2CB3A09-BE9F-7548-B4FB-8CB5C5C74A98}" dt="2020-09-23T10:05:43.973" v="160" actId="2696"/>
        <pc:sldMkLst>
          <pc:docMk/>
          <pc:sldMk cId="2937639649" sldId="757"/>
        </pc:sldMkLst>
      </pc:sldChg>
      <pc:sldChg chg="modSp mod ord modClrScheme chgLayout">
        <pc:chgData name="Waller, Michelle" userId="269c6baa-3bea-43e2-b302-c27845c1a42b" providerId="ADAL" clId="{D2CB3A09-BE9F-7548-B4FB-8CB5C5C74A98}" dt="2020-09-23T16:07:43.492" v="261" actId="20577"/>
        <pc:sldMkLst>
          <pc:docMk/>
          <pc:sldMk cId="1116385079" sldId="758"/>
        </pc:sldMkLst>
        <pc:spChg chg="mod ord">
          <ac:chgData name="Waller, Michelle" userId="269c6baa-3bea-43e2-b302-c27845c1a42b" providerId="ADAL" clId="{D2CB3A09-BE9F-7548-B4FB-8CB5C5C74A98}" dt="2020-09-23T10:01:44.788" v="146" actId="700"/>
          <ac:spMkLst>
            <pc:docMk/>
            <pc:sldMk cId="1116385079" sldId="758"/>
            <ac:spMk id="3" creationId="{5BB999F5-B4DA-B945-9729-AF75695806C2}"/>
          </ac:spMkLst>
        </pc:spChg>
        <pc:spChg chg="mod ord">
          <ac:chgData name="Waller, Michelle" userId="269c6baa-3bea-43e2-b302-c27845c1a42b" providerId="ADAL" clId="{D2CB3A09-BE9F-7548-B4FB-8CB5C5C74A98}" dt="2020-09-23T15:36:54.435" v="257" actId="2711"/>
          <ac:spMkLst>
            <pc:docMk/>
            <pc:sldMk cId="1116385079" sldId="758"/>
            <ac:spMk id="8" creationId="{AAF02E37-03DE-714A-B93D-34F9AE64C22B}"/>
          </ac:spMkLst>
        </pc:spChg>
        <pc:spChg chg="mod ord">
          <ac:chgData name="Waller, Michelle" userId="269c6baa-3bea-43e2-b302-c27845c1a42b" providerId="ADAL" clId="{D2CB3A09-BE9F-7548-B4FB-8CB5C5C74A98}" dt="2020-09-23T16:07:43.492" v="261" actId="20577"/>
          <ac:spMkLst>
            <pc:docMk/>
            <pc:sldMk cId="1116385079" sldId="758"/>
            <ac:spMk id="9" creationId="{28BFD558-7C1A-3A4A-8CE5-9F2C19E807EE}"/>
          </ac:spMkLst>
        </pc:spChg>
      </pc:sldChg>
      <pc:sldChg chg="del">
        <pc:chgData name="Waller, Michelle" userId="269c6baa-3bea-43e2-b302-c27845c1a42b" providerId="ADAL" clId="{D2CB3A09-BE9F-7548-B4FB-8CB5C5C74A98}" dt="2020-09-23T10:05:39.705" v="158" actId="2696"/>
        <pc:sldMkLst>
          <pc:docMk/>
          <pc:sldMk cId="317222902" sldId="759"/>
        </pc:sldMkLst>
      </pc:sldChg>
      <pc:sldChg chg="addSp modSp mod modClrScheme chgLayout">
        <pc:chgData name="Waller, Michelle" userId="269c6baa-3bea-43e2-b302-c27845c1a42b" providerId="ADAL" clId="{D2CB3A09-BE9F-7548-B4FB-8CB5C5C74A98}" dt="2020-09-23T15:36:42.546" v="255" actId="2711"/>
        <pc:sldMkLst>
          <pc:docMk/>
          <pc:sldMk cId="3973869705" sldId="760"/>
        </pc:sldMkLst>
        <pc:spChg chg="mod ord">
          <ac:chgData name="Waller, Michelle" userId="269c6baa-3bea-43e2-b302-c27845c1a42b" providerId="ADAL" clId="{D2CB3A09-BE9F-7548-B4FB-8CB5C5C74A98}" dt="2020-09-23T13:14:04.397" v="199" actId="20577"/>
          <ac:spMkLst>
            <pc:docMk/>
            <pc:sldMk cId="3973869705" sldId="760"/>
            <ac:spMk id="2" creationId="{00000000-0000-0000-0000-000000000000}"/>
          </ac:spMkLst>
        </pc:spChg>
        <pc:spChg chg="mod ord">
          <ac:chgData name="Waller, Michelle" userId="269c6baa-3bea-43e2-b302-c27845c1a42b" providerId="ADAL" clId="{D2CB3A09-BE9F-7548-B4FB-8CB5C5C74A98}" dt="2020-09-23T15:36:42.546" v="255" actId="2711"/>
          <ac:spMkLst>
            <pc:docMk/>
            <pc:sldMk cId="3973869705" sldId="760"/>
            <ac:spMk id="5" creationId="{00000000-0000-0000-0000-000000000000}"/>
          </ac:spMkLst>
        </pc:spChg>
        <pc:picChg chg="add mod">
          <ac:chgData name="Waller, Michelle" userId="269c6baa-3bea-43e2-b302-c27845c1a42b" providerId="ADAL" clId="{D2CB3A09-BE9F-7548-B4FB-8CB5C5C74A98}" dt="2020-09-23T09:58:16.473" v="125" actId="1076"/>
          <ac:picMkLst>
            <pc:docMk/>
            <pc:sldMk cId="3973869705" sldId="760"/>
            <ac:picMk id="4" creationId="{63041E0B-1BF9-8648-B814-94DA1222CB5B}"/>
          </ac:picMkLst>
        </pc:picChg>
      </pc:sldChg>
      <pc:sldChg chg="del">
        <pc:chgData name="Waller, Michelle" userId="269c6baa-3bea-43e2-b302-c27845c1a42b" providerId="ADAL" clId="{D2CB3A09-BE9F-7548-B4FB-8CB5C5C74A98}" dt="2020-09-23T10:05:42.601" v="159" actId="2696"/>
        <pc:sldMkLst>
          <pc:docMk/>
          <pc:sldMk cId="1102457544" sldId="761"/>
        </pc:sldMkLst>
      </pc:sldChg>
      <pc:sldChg chg="addSp delSp modSp add mod">
        <pc:chgData name="Waller, Michelle" userId="269c6baa-3bea-43e2-b302-c27845c1a42b" providerId="ADAL" clId="{D2CB3A09-BE9F-7548-B4FB-8CB5C5C74A98}" dt="2020-09-23T09:57:49.834" v="119" actId="1076"/>
        <pc:sldMkLst>
          <pc:docMk/>
          <pc:sldMk cId="1221032343" sldId="762"/>
        </pc:sldMkLst>
        <pc:spChg chg="mod">
          <ac:chgData name="Waller, Michelle" userId="269c6baa-3bea-43e2-b302-c27845c1a42b" providerId="ADAL" clId="{D2CB3A09-BE9F-7548-B4FB-8CB5C5C74A98}" dt="2020-09-23T09:39:17.270" v="20"/>
          <ac:spMkLst>
            <pc:docMk/>
            <pc:sldMk cId="1221032343" sldId="762"/>
            <ac:spMk id="2" creationId="{5DD57505-F745-6C40-8EBC-0251B283F7AE}"/>
          </ac:spMkLst>
        </pc:spChg>
        <pc:spChg chg="del">
          <ac:chgData name="Waller, Michelle" userId="269c6baa-3bea-43e2-b302-c27845c1a42b" providerId="ADAL" clId="{D2CB3A09-BE9F-7548-B4FB-8CB5C5C74A98}" dt="2020-09-23T09:39:32.569" v="21"/>
          <ac:spMkLst>
            <pc:docMk/>
            <pc:sldMk cId="1221032343" sldId="762"/>
            <ac:spMk id="3" creationId="{D8018868-5A4E-D84E-BF31-A33FA429CAFF}"/>
          </ac:spMkLst>
        </pc:spChg>
        <pc:spChg chg="add mod">
          <ac:chgData name="Waller, Michelle" userId="269c6baa-3bea-43e2-b302-c27845c1a42b" providerId="ADAL" clId="{D2CB3A09-BE9F-7548-B4FB-8CB5C5C74A98}" dt="2020-09-23T09:39:32.569" v="21"/>
          <ac:spMkLst>
            <pc:docMk/>
            <pc:sldMk cId="1221032343" sldId="762"/>
            <ac:spMk id="5" creationId="{197A95BA-358C-D84E-99A6-B3A44419E624}"/>
          </ac:spMkLst>
        </pc:spChg>
        <pc:picChg chg="add mod">
          <ac:chgData name="Waller, Michelle" userId="269c6baa-3bea-43e2-b302-c27845c1a42b" providerId="ADAL" clId="{D2CB3A09-BE9F-7548-B4FB-8CB5C5C74A98}" dt="2020-09-23T09:57:49.834" v="119" actId="1076"/>
          <ac:picMkLst>
            <pc:docMk/>
            <pc:sldMk cId="1221032343" sldId="762"/>
            <ac:picMk id="6" creationId="{C1FFEE42-ED53-254C-BCC1-F23795E18768}"/>
          </ac:picMkLst>
        </pc:picChg>
      </pc:sldChg>
      <pc:sldChg chg="add del">
        <pc:chgData name="Waller, Michelle" userId="269c6baa-3bea-43e2-b302-c27845c1a42b" providerId="ADAL" clId="{D2CB3A09-BE9F-7548-B4FB-8CB5C5C74A98}" dt="2020-09-23T09:39:39.877" v="22" actId="2696"/>
        <pc:sldMkLst>
          <pc:docMk/>
          <pc:sldMk cId="708116451" sldId="763"/>
        </pc:sldMkLst>
      </pc:sldChg>
      <pc:sldChg chg="modSp add mod">
        <pc:chgData name="Waller, Michelle" userId="269c6baa-3bea-43e2-b302-c27845c1a42b" providerId="ADAL" clId="{D2CB3A09-BE9F-7548-B4FB-8CB5C5C74A98}" dt="2020-09-23T15:36:35.723" v="254" actId="2711"/>
        <pc:sldMkLst>
          <pc:docMk/>
          <pc:sldMk cId="4112829610" sldId="763"/>
        </pc:sldMkLst>
        <pc:spChg chg="mod">
          <ac:chgData name="Waller, Michelle" userId="269c6baa-3bea-43e2-b302-c27845c1a42b" providerId="ADAL" clId="{D2CB3A09-BE9F-7548-B4FB-8CB5C5C74A98}" dt="2020-09-23T10:08:14.310" v="177" actId="11"/>
          <ac:spMkLst>
            <pc:docMk/>
            <pc:sldMk cId="4112829610" sldId="763"/>
            <ac:spMk id="2" creationId="{00000000-0000-0000-0000-000000000000}"/>
          </ac:spMkLst>
        </pc:spChg>
        <pc:spChg chg="mod">
          <ac:chgData name="Waller, Michelle" userId="269c6baa-3bea-43e2-b302-c27845c1a42b" providerId="ADAL" clId="{D2CB3A09-BE9F-7548-B4FB-8CB5C5C74A98}" dt="2020-09-23T15:36:35.723" v="254" actId="2711"/>
          <ac:spMkLst>
            <pc:docMk/>
            <pc:sldMk cId="4112829610" sldId="763"/>
            <ac:spMk id="5" creationId="{00000000-0000-0000-0000-000000000000}"/>
          </ac:spMkLst>
        </pc:spChg>
      </pc:sldChg>
      <pc:sldChg chg="modSp add mod">
        <pc:chgData name="Waller, Michelle" userId="269c6baa-3bea-43e2-b302-c27845c1a42b" providerId="ADAL" clId="{D2CB3A09-BE9F-7548-B4FB-8CB5C5C74A98}" dt="2020-09-23T15:37:03.712" v="258" actId="2711"/>
        <pc:sldMkLst>
          <pc:docMk/>
          <pc:sldMk cId="2457245478" sldId="764"/>
        </pc:sldMkLst>
        <pc:spChg chg="mod">
          <ac:chgData name="Waller, Michelle" userId="269c6baa-3bea-43e2-b302-c27845c1a42b" providerId="ADAL" clId="{D2CB3A09-BE9F-7548-B4FB-8CB5C5C74A98}" dt="2020-09-23T15:37:03.712" v="258" actId="2711"/>
          <ac:spMkLst>
            <pc:docMk/>
            <pc:sldMk cId="2457245478" sldId="764"/>
            <ac:spMk id="8" creationId="{AAF02E37-03DE-714A-B93D-34F9AE64C22B}"/>
          </ac:spMkLst>
        </pc:spChg>
        <pc:spChg chg="mod">
          <ac:chgData name="Waller, Michelle" userId="269c6baa-3bea-43e2-b302-c27845c1a42b" providerId="ADAL" clId="{D2CB3A09-BE9F-7548-B4FB-8CB5C5C74A98}" dt="2020-09-23T13:15:08.492" v="215" actId="20577"/>
          <ac:spMkLst>
            <pc:docMk/>
            <pc:sldMk cId="2457245478" sldId="764"/>
            <ac:spMk id="9" creationId="{28BFD558-7C1A-3A4A-8CE5-9F2C19E807EE}"/>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73.png"/></Relationships>
</file>

<file path=ppt/diagrams/_rels/data2.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BE56FA-3C43-421F-9BC3-CB9100D6E678}" type="doc">
      <dgm:prSet loTypeId="urn:microsoft.com/office/officeart/2005/8/layout/bList2#1" loCatId="list" qsTypeId="urn:microsoft.com/office/officeart/2005/8/quickstyle/3d2" qsCatId="3D" csTypeId="urn:microsoft.com/office/officeart/2005/8/colors/accent0_3" csCatId="mainScheme" phldr="1"/>
      <dgm:spPr/>
    </dgm:pt>
    <dgm:pt modelId="{8DC64BA3-B3F9-4D22-8591-B955F1171D4A}">
      <dgm:prSet phldrT="[Text]" custT="1"/>
      <dgm:spPr>
        <a:solidFill>
          <a:schemeClr val="accent5"/>
        </a:solidFill>
      </dgm:spPr>
      <dgm:t>
        <a:bodyPr/>
        <a:lstStyle/>
        <a:p>
          <a:r>
            <a:rPr lang="en-GB" sz="2800" dirty="0">
              <a:latin typeface="+mn-lt"/>
              <a:cs typeface="Arial" panose="020B0604020202020204" pitchFamily="34" charset="0"/>
            </a:rPr>
            <a:t>Web Browser</a:t>
          </a:r>
          <a:endParaRPr lang="en-US" sz="2800" dirty="0">
            <a:latin typeface="+mn-lt"/>
            <a:cs typeface="Arial" panose="020B0604020202020204" pitchFamily="34" charset="0"/>
          </a:endParaRPr>
        </a:p>
      </dgm:t>
    </dgm:pt>
    <dgm:pt modelId="{DE6A3087-66C1-4439-A186-20E7B5D8663C}" type="parTrans" cxnId="{6280F8F9-27C8-4F89-8829-926ACD5A4B11}">
      <dgm:prSet/>
      <dgm:spPr/>
      <dgm:t>
        <a:bodyPr/>
        <a:lstStyle/>
        <a:p>
          <a:endParaRPr lang="en-US"/>
        </a:p>
      </dgm:t>
    </dgm:pt>
    <dgm:pt modelId="{F74AB663-9639-4502-ADBF-06D03AAD7C38}" type="sibTrans" cxnId="{6280F8F9-27C8-4F89-8829-926ACD5A4B11}">
      <dgm:prSet/>
      <dgm:spPr/>
      <dgm:t>
        <a:bodyPr/>
        <a:lstStyle/>
        <a:p>
          <a:endParaRPr lang="en-US"/>
        </a:p>
      </dgm:t>
    </dgm:pt>
    <dgm:pt modelId="{AD7601F3-B8E4-4C7E-948D-0C31B529829A}" type="pres">
      <dgm:prSet presAssocID="{B6BE56FA-3C43-421F-9BC3-CB9100D6E678}" presName="diagram" presStyleCnt="0">
        <dgm:presLayoutVars>
          <dgm:dir/>
          <dgm:animLvl val="lvl"/>
          <dgm:resizeHandles val="exact"/>
        </dgm:presLayoutVars>
      </dgm:prSet>
      <dgm:spPr/>
    </dgm:pt>
    <dgm:pt modelId="{E3C847C9-C7A3-4C7F-B170-D8296E2F1E2A}" type="pres">
      <dgm:prSet presAssocID="{8DC64BA3-B3F9-4D22-8591-B955F1171D4A}" presName="compNode" presStyleCnt="0"/>
      <dgm:spPr/>
    </dgm:pt>
    <dgm:pt modelId="{D38D55F5-FCBD-40C5-98C6-A0E56315E985}" type="pres">
      <dgm:prSet presAssocID="{8DC64BA3-B3F9-4D22-8591-B955F1171D4A}" presName="childRect" presStyleLbl="bgAcc1" presStyleIdx="0" presStyleCnt="1" custScaleX="122845" custScaleY="128357">
        <dgm:presLayoutVars>
          <dgm:bulletEnabled val="1"/>
        </dgm:presLayoutVars>
        <dgm:style>
          <a:lnRef idx="0">
            <a:schemeClr val="accent3"/>
          </a:lnRef>
          <a:fillRef idx="3">
            <a:schemeClr val="accent3"/>
          </a:fillRef>
          <a:effectRef idx="3">
            <a:schemeClr val="accent3"/>
          </a:effectRef>
          <a:fontRef idx="minor">
            <a:schemeClr val="lt1"/>
          </a:fontRef>
        </dgm:style>
      </dgm:prSet>
      <dgm:spPr>
        <a:solidFill>
          <a:schemeClr val="accent6"/>
        </a:solidFill>
      </dgm:spPr>
    </dgm:pt>
    <dgm:pt modelId="{79D67B31-2E5F-4792-807B-07C26A30E558}" type="pres">
      <dgm:prSet presAssocID="{8DC64BA3-B3F9-4D22-8591-B955F1171D4A}" presName="parentText" presStyleLbl="node1" presStyleIdx="0" presStyleCnt="0">
        <dgm:presLayoutVars>
          <dgm:chMax val="0"/>
          <dgm:bulletEnabled val="1"/>
        </dgm:presLayoutVars>
      </dgm:prSet>
      <dgm:spPr/>
    </dgm:pt>
    <dgm:pt modelId="{556FE254-0AC4-4224-8F4A-5DC236B02DCE}" type="pres">
      <dgm:prSet presAssocID="{8DC64BA3-B3F9-4D22-8591-B955F1171D4A}" presName="parentRect" presStyleLbl="alignNode1" presStyleIdx="0" presStyleCnt="1" custScaleX="124049" custScaleY="72359" custLinFactNeighborY="8235"/>
      <dgm:spPr/>
    </dgm:pt>
    <dgm:pt modelId="{1F4B6C07-7672-408B-9238-00539129E2B1}" type="pres">
      <dgm:prSet presAssocID="{8DC64BA3-B3F9-4D22-8591-B955F1171D4A}" presName="adorn" presStyleLbl="fgAccFollowNode1" presStyleIdx="0" presStyleCnt="1" custLinFactNeighborX="49501"/>
      <dgm:spPr>
        <a:blipFill rotWithShape="0">
          <a:blip xmlns:r="http://schemas.openxmlformats.org/officeDocument/2006/relationships" r:embed="rId1"/>
          <a:stretch>
            <a:fillRect/>
          </a:stretch>
        </a:blipFill>
      </dgm:spPr>
    </dgm:pt>
  </dgm:ptLst>
  <dgm:cxnLst>
    <dgm:cxn modelId="{9A6AC528-08E0-4A9E-9D51-DBB2ACE5B009}" type="presOf" srcId="{8DC64BA3-B3F9-4D22-8591-B955F1171D4A}" destId="{556FE254-0AC4-4224-8F4A-5DC236B02DCE}" srcOrd="1" destOrd="0" presId="urn:microsoft.com/office/officeart/2005/8/layout/bList2#1"/>
    <dgm:cxn modelId="{B8F8526B-E6C0-422F-BB77-676D65F4AB5D}" type="presOf" srcId="{8DC64BA3-B3F9-4D22-8591-B955F1171D4A}" destId="{79D67B31-2E5F-4792-807B-07C26A30E558}" srcOrd="0" destOrd="0" presId="urn:microsoft.com/office/officeart/2005/8/layout/bList2#1"/>
    <dgm:cxn modelId="{CAEEFE70-463C-4844-B704-C2F87DE7191C}" type="presOf" srcId="{B6BE56FA-3C43-421F-9BC3-CB9100D6E678}" destId="{AD7601F3-B8E4-4C7E-948D-0C31B529829A}" srcOrd="0" destOrd="0" presId="urn:microsoft.com/office/officeart/2005/8/layout/bList2#1"/>
    <dgm:cxn modelId="{6280F8F9-27C8-4F89-8829-926ACD5A4B11}" srcId="{B6BE56FA-3C43-421F-9BC3-CB9100D6E678}" destId="{8DC64BA3-B3F9-4D22-8591-B955F1171D4A}" srcOrd="0" destOrd="0" parTransId="{DE6A3087-66C1-4439-A186-20E7B5D8663C}" sibTransId="{F74AB663-9639-4502-ADBF-06D03AAD7C38}"/>
    <dgm:cxn modelId="{7D265E35-C50C-4B52-B5CC-C116609F88E3}" type="presParOf" srcId="{AD7601F3-B8E4-4C7E-948D-0C31B529829A}" destId="{E3C847C9-C7A3-4C7F-B170-D8296E2F1E2A}" srcOrd="0" destOrd="0" presId="urn:microsoft.com/office/officeart/2005/8/layout/bList2#1"/>
    <dgm:cxn modelId="{FCADF877-84CE-4B5E-84C0-82D6DBCC91AE}" type="presParOf" srcId="{E3C847C9-C7A3-4C7F-B170-D8296E2F1E2A}" destId="{D38D55F5-FCBD-40C5-98C6-A0E56315E985}" srcOrd="0" destOrd="0" presId="urn:microsoft.com/office/officeart/2005/8/layout/bList2#1"/>
    <dgm:cxn modelId="{9A92EFCF-0690-48C4-93E8-6DEFD07C6957}" type="presParOf" srcId="{E3C847C9-C7A3-4C7F-B170-D8296E2F1E2A}" destId="{79D67B31-2E5F-4792-807B-07C26A30E558}" srcOrd="1" destOrd="0" presId="urn:microsoft.com/office/officeart/2005/8/layout/bList2#1"/>
    <dgm:cxn modelId="{54F70D25-1082-47CE-80EF-F95D17A75627}" type="presParOf" srcId="{E3C847C9-C7A3-4C7F-B170-D8296E2F1E2A}" destId="{556FE254-0AC4-4224-8F4A-5DC236B02DCE}" srcOrd="2" destOrd="0" presId="urn:microsoft.com/office/officeart/2005/8/layout/bList2#1"/>
    <dgm:cxn modelId="{1C1AC585-CA92-4295-872F-2F866F5C0579}" type="presParOf" srcId="{E3C847C9-C7A3-4C7F-B170-D8296E2F1E2A}" destId="{1F4B6C07-7672-408B-9238-00539129E2B1}" srcOrd="3" destOrd="0" presId="urn:microsoft.com/office/officeart/2005/8/layout/b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BE56FA-3C43-421F-9BC3-CB9100D6E678}" type="doc">
      <dgm:prSet loTypeId="urn:microsoft.com/office/officeart/2005/8/layout/bList2#2" loCatId="list" qsTypeId="urn:microsoft.com/office/officeart/2005/8/quickstyle/3d2" qsCatId="3D" csTypeId="urn:microsoft.com/office/officeart/2005/8/colors/accent0_3" csCatId="mainScheme" phldr="1"/>
      <dgm:spPr/>
    </dgm:pt>
    <dgm:pt modelId="{8DC64BA3-B3F9-4D22-8591-B955F1171D4A}">
      <dgm:prSet phldrT="[Text]" custT="1"/>
      <dgm:spPr>
        <a:solidFill>
          <a:schemeClr val="accent5"/>
        </a:solidFill>
      </dgm:spPr>
      <dgm:t>
        <a:bodyPr/>
        <a:lstStyle/>
        <a:p>
          <a:r>
            <a:rPr lang="en-GB" sz="2000" dirty="0">
              <a:latin typeface="+mn-lt"/>
              <a:cs typeface="Arial" panose="020B0604020202020204" pitchFamily="34" charset="0"/>
            </a:rPr>
            <a:t>Web Server</a:t>
          </a:r>
          <a:endParaRPr lang="en-US" sz="2000" dirty="0">
            <a:latin typeface="+mn-lt"/>
            <a:cs typeface="Arial" panose="020B0604020202020204" pitchFamily="34" charset="0"/>
          </a:endParaRPr>
        </a:p>
      </dgm:t>
    </dgm:pt>
    <dgm:pt modelId="{DE6A3087-66C1-4439-A186-20E7B5D8663C}" type="parTrans" cxnId="{6280F8F9-27C8-4F89-8829-926ACD5A4B11}">
      <dgm:prSet/>
      <dgm:spPr/>
      <dgm:t>
        <a:bodyPr/>
        <a:lstStyle/>
        <a:p>
          <a:endParaRPr lang="en-US"/>
        </a:p>
      </dgm:t>
    </dgm:pt>
    <dgm:pt modelId="{F74AB663-9639-4502-ADBF-06D03AAD7C38}" type="sibTrans" cxnId="{6280F8F9-27C8-4F89-8829-926ACD5A4B11}">
      <dgm:prSet/>
      <dgm:spPr/>
      <dgm:t>
        <a:bodyPr/>
        <a:lstStyle/>
        <a:p>
          <a:endParaRPr lang="en-US"/>
        </a:p>
      </dgm:t>
    </dgm:pt>
    <dgm:pt modelId="{AD7601F3-B8E4-4C7E-948D-0C31B529829A}" type="pres">
      <dgm:prSet presAssocID="{B6BE56FA-3C43-421F-9BC3-CB9100D6E678}" presName="diagram" presStyleCnt="0">
        <dgm:presLayoutVars>
          <dgm:dir/>
          <dgm:animLvl val="lvl"/>
          <dgm:resizeHandles val="exact"/>
        </dgm:presLayoutVars>
      </dgm:prSet>
      <dgm:spPr/>
    </dgm:pt>
    <dgm:pt modelId="{E3C847C9-C7A3-4C7F-B170-D8296E2F1E2A}" type="pres">
      <dgm:prSet presAssocID="{8DC64BA3-B3F9-4D22-8591-B955F1171D4A}" presName="compNode" presStyleCnt="0"/>
      <dgm:spPr/>
    </dgm:pt>
    <dgm:pt modelId="{D38D55F5-FCBD-40C5-98C6-A0E56315E985}" type="pres">
      <dgm:prSet presAssocID="{8DC64BA3-B3F9-4D22-8591-B955F1171D4A}" presName="childRect" presStyleLbl="bgAcc1" presStyleIdx="0" presStyleCnt="1">
        <dgm:presLayoutVars>
          <dgm:bulletEnabled val="1"/>
        </dgm:presLayoutVars>
        <dgm:style>
          <a:lnRef idx="0">
            <a:schemeClr val="accent3"/>
          </a:lnRef>
          <a:fillRef idx="3">
            <a:schemeClr val="accent3"/>
          </a:fillRef>
          <a:effectRef idx="3">
            <a:schemeClr val="accent3"/>
          </a:effectRef>
          <a:fontRef idx="minor">
            <a:schemeClr val="lt1"/>
          </a:fontRef>
        </dgm:style>
      </dgm:prSet>
      <dgm:spPr>
        <a:solidFill>
          <a:schemeClr val="accent6"/>
        </a:solidFill>
      </dgm:spPr>
    </dgm:pt>
    <dgm:pt modelId="{79D67B31-2E5F-4792-807B-07C26A30E558}" type="pres">
      <dgm:prSet presAssocID="{8DC64BA3-B3F9-4D22-8591-B955F1171D4A}" presName="parentText" presStyleLbl="node1" presStyleIdx="0" presStyleCnt="0">
        <dgm:presLayoutVars>
          <dgm:chMax val="0"/>
          <dgm:bulletEnabled val="1"/>
        </dgm:presLayoutVars>
      </dgm:prSet>
      <dgm:spPr/>
    </dgm:pt>
    <dgm:pt modelId="{556FE254-0AC4-4224-8F4A-5DC236B02DCE}" type="pres">
      <dgm:prSet presAssocID="{8DC64BA3-B3F9-4D22-8591-B955F1171D4A}" presName="parentRect" presStyleLbl="alignNode1" presStyleIdx="0" presStyleCnt="1"/>
      <dgm:spPr/>
    </dgm:pt>
    <dgm:pt modelId="{1F4B6C07-7672-408B-9238-00539129E2B1}" type="pres">
      <dgm:prSet presAssocID="{8DC64BA3-B3F9-4D22-8591-B955F1171D4A}" presName="adorn" presStyleLbl="fgAccFollowNode1" presStyleIdx="0" presStyleCnt="1"/>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Lst>
  <dgm:cxnLst>
    <dgm:cxn modelId="{E338FB33-C884-44E7-8C7A-4DA9CB15BD44}" type="presOf" srcId="{8DC64BA3-B3F9-4D22-8591-B955F1171D4A}" destId="{556FE254-0AC4-4224-8F4A-5DC236B02DCE}" srcOrd="1" destOrd="0" presId="urn:microsoft.com/office/officeart/2005/8/layout/bList2#2"/>
    <dgm:cxn modelId="{D7241581-8CAF-484C-B0B0-E955A9F67FAA}" type="presOf" srcId="{8DC64BA3-B3F9-4D22-8591-B955F1171D4A}" destId="{79D67B31-2E5F-4792-807B-07C26A30E558}" srcOrd="0" destOrd="0" presId="urn:microsoft.com/office/officeart/2005/8/layout/bList2#2"/>
    <dgm:cxn modelId="{D864E2AE-8863-4474-8478-A303BE4A6D48}" type="presOf" srcId="{B6BE56FA-3C43-421F-9BC3-CB9100D6E678}" destId="{AD7601F3-B8E4-4C7E-948D-0C31B529829A}" srcOrd="0" destOrd="0" presId="urn:microsoft.com/office/officeart/2005/8/layout/bList2#2"/>
    <dgm:cxn modelId="{6280F8F9-27C8-4F89-8829-926ACD5A4B11}" srcId="{B6BE56FA-3C43-421F-9BC3-CB9100D6E678}" destId="{8DC64BA3-B3F9-4D22-8591-B955F1171D4A}" srcOrd="0" destOrd="0" parTransId="{DE6A3087-66C1-4439-A186-20E7B5D8663C}" sibTransId="{F74AB663-9639-4502-ADBF-06D03AAD7C38}"/>
    <dgm:cxn modelId="{40DD7F8B-A730-430E-A6B7-9DCE5E5891B7}" type="presParOf" srcId="{AD7601F3-B8E4-4C7E-948D-0C31B529829A}" destId="{E3C847C9-C7A3-4C7F-B170-D8296E2F1E2A}" srcOrd="0" destOrd="0" presId="urn:microsoft.com/office/officeart/2005/8/layout/bList2#2"/>
    <dgm:cxn modelId="{9FCB8A18-1C37-4E0E-825B-0B6A88DBBFF9}" type="presParOf" srcId="{E3C847C9-C7A3-4C7F-B170-D8296E2F1E2A}" destId="{D38D55F5-FCBD-40C5-98C6-A0E56315E985}" srcOrd="0" destOrd="0" presId="urn:microsoft.com/office/officeart/2005/8/layout/bList2#2"/>
    <dgm:cxn modelId="{260EC504-E8E3-4F13-8C22-9A7017269D06}" type="presParOf" srcId="{E3C847C9-C7A3-4C7F-B170-D8296E2F1E2A}" destId="{79D67B31-2E5F-4792-807B-07C26A30E558}" srcOrd="1" destOrd="0" presId="urn:microsoft.com/office/officeart/2005/8/layout/bList2#2"/>
    <dgm:cxn modelId="{61341EF6-4147-4BA5-9CAD-46409AF9CB66}" type="presParOf" srcId="{E3C847C9-C7A3-4C7F-B170-D8296E2F1E2A}" destId="{556FE254-0AC4-4224-8F4A-5DC236B02DCE}" srcOrd="2" destOrd="0" presId="urn:microsoft.com/office/officeart/2005/8/layout/bList2#2"/>
    <dgm:cxn modelId="{7BF8595E-EBF0-497F-959E-11CEC97AAB5D}" type="presParOf" srcId="{E3C847C9-C7A3-4C7F-B170-D8296E2F1E2A}" destId="{1F4B6C07-7672-408B-9238-00539129E2B1}" srcOrd="3" destOrd="0" presId="urn:microsoft.com/office/officeart/2005/8/layout/bList2#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55F5-FCBD-40C5-98C6-A0E56315E985}">
      <dsp:nvSpPr>
        <dsp:cNvPr id="0" name=""/>
        <dsp:cNvSpPr/>
      </dsp:nvSpPr>
      <dsp:spPr>
        <a:xfrm>
          <a:off x="763424" y="1569"/>
          <a:ext cx="3980331" cy="3104551"/>
        </a:xfrm>
        <a:prstGeom prst="round2SameRect">
          <a:avLst>
            <a:gd name="adj1" fmla="val 8000"/>
            <a:gd name="adj2" fmla="val 0"/>
          </a:avLst>
        </a:prstGeom>
        <a:solidFill>
          <a:schemeClr val="accent6"/>
        </a:soli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z="-152400" extrusionH="63500"/>
      </dsp:spPr>
      <dsp:style>
        <a:lnRef idx="0">
          <a:schemeClr val="accent3"/>
        </a:lnRef>
        <a:fillRef idx="3">
          <a:schemeClr val="accent3"/>
        </a:fillRef>
        <a:effectRef idx="3">
          <a:schemeClr val="accent3"/>
        </a:effectRef>
        <a:fontRef idx="minor">
          <a:schemeClr val="lt1"/>
        </a:fontRef>
      </dsp:style>
    </dsp:sp>
    <dsp:sp modelId="{556FE254-0AC4-4224-8F4A-5DC236B02DCE}">
      <dsp:nvSpPr>
        <dsp:cNvPr id="0" name=""/>
        <dsp:cNvSpPr/>
      </dsp:nvSpPr>
      <dsp:spPr>
        <a:xfrm>
          <a:off x="743918" y="2992571"/>
          <a:ext cx="4019342" cy="752558"/>
        </a:xfrm>
        <a:prstGeom prst="rect">
          <a:avLst/>
        </a:prstGeom>
        <a:solidFill>
          <a:schemeClr val="accent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GB" sz="2800" kern="1200" dirty="0">
              <a:latin typeface="+mn-lt"/>
              <a:cs typeface="Arial" panose="020B0604020202020204" pitchFamily="34" charset="0"/>
            </a:rPr>
            <a:t>Web Browser</a:t>
          </a:r>
          <a:endParaRPr lang="en-US" sz="2800" kern="1200" dirty="0">
            <a:latin typeface="+mn-lt"/>
            <a:cs typeface="Arial" panose="020B0604020202020204" pitchFamily="34" charset="0"/>
          </a:endParaRPr>
        </a:p>
      </dsp:txBody>
      <dsp:txXfrm>
        <a:off x="743918" y="2992571"/>
        <a:ext cx="2830522" cy="752558"/>
      </dsp:txXfrm>
    </dsp:sp>
    <dsp:sp modelId="{1F4B6C07-7672-408B-9238-00539129E2B1}">
      <dsp:nvSpPr>
        <dsp:cNvPr id="0" name=""/>
        <dsp:cNvSpPr/>
      </dsp:nvSpPr>
      <dsp:spPr>
        <a:xfrm>
          <a:off x="4068326" y="2928387"/>
          <a:ext cx="1134043" cy="1134043"/>
        </a:xfrm>
        <a:prstGeom prst="ellipse">
          <a:avLst/>
        </a:prstGeom>
        <a:blipFill rotWithShape="0">
          <a:blip xmlns:r="http://schemas.openxmlformats.org/officeDocument/2006/relationships" r:embed="rId1"/>
          <a:stretch>
            <a:fillRect/>
          </a:stretch>
        </a:blip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55F5-FCBD-40C5-98C6-A0E56315E985}">
      <dsp:nvSpPr>
        <dsp:cNvPr id="0" name=""/>
        <dsp:cNvSpPr/>
      </dsp:nvSpPr>
      <dsp:spPr>
        <a:xfrm>
          <a:off x="438" y="925521"/>
          <a:ext cx="1926943" cy="1438422"/>
        </a:xfrm>
        <a:prstGeom prst="round2SameRect">
          <a:avLst>
            <a:gd name="adj1" fmla="val 8000"/>
            <a:gd name="adj2" fmla="val 0"/>
          </a:avLst>
        </a:prstGeom>
        <a:solidFill>
          <a:schemeClr val="accent6"/>
        </a:soli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z="-152400" extrusionH="63500"/>
      </dsp:spPr>
      <dsp:style>
        <a:lnRef idx="0">
          <a:schemeClr val="accent3"/>
        </a:lnRef>
        <a:fillRef idx="3">
          <a:schemeClr val="accent3"/>
        </a:fillRef>
        <a:effectRef idx="3">
          <a:schemeClr val="accent3"/>
        </a:effectRef>
        <a:fontRef idx="minor">
          <a:schemeClr val="lt1"/>
        </a:fontRef>
      </dsp:style>
    </dsp:sp>
    <dsp:sp modelId="{556FE254-0AC4-4224-8F4A-5DC236B02DCE}">
      <dsp:nvSpPr>
        <dsp:cNvPr id="0" name=""/>
        <dsp:cNvSpPr/>
      </dsp:nvSpPr>
      <dsp:spPr>
        <a:xfrm>
          <a:off x="438" y="2363943"/>
          <a:ext cx="1926943" cy="618521"/>
        </a:xfrm>
        <a:prstGeom prst="rect">
          <a:avLst/>
        </a:prstGeom>
        <a:solidFill>
          <a:schemeClr val="accent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mn-lt"/>
              <a:cs typeface="Arial" panose="020B0604020202020204" pitchFamily="34" charset="0"/>
            </a:rPr>
            <a:t>Web Server</a:t>
          </a:r>
          <a:endParaRPr lang="en-US" sz="2000" kern="1200" dirty="0">
            <a:latin typeface="+mn-lt"/>
            <a:cs typeface="Arial" panose="020B0604020202020204" pitchFamily="34" charset="0"/>
          </a:endParaRPr>
        </a:p>
      </dsp:txBody>
      <dsp:txXfrm>
        <a:off x="438" y="2363943"/>
        <a:ext cx="1357002" cy="618521"/>
      </dsp:txXfrm>
    </dsp:sp>
    <dsp:sp modelId="{1F4B6C07-7672-408B-9238-00539129E2B1}">
      <dsp:nvSpPr>
        <dsp:cNvPr id="0" name=""/>
        <dsp:cNvSpPr/>
      </dsp:nvSpPr>
      <dsp:spPr>
        <a:xfrm>
          <a:off x="1413704" y="2464048"/>
          <a:ext cx="674430" cy="674430"/>
        </a:xfrm>
        <a:prstGeom prst="ellipse">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22/11/2022</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22/11/2022</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571500" y="581025"/>
            <a:ext cx="5715000" cy="3216275"/>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130103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JSON consists of structures that are supported by most modern programming languages and so is immediately accessible to most.</a:t>
            </a:r>
          </a:p>
          <a:p>
            <a:endParaRPr lang="en-US" dirty="0"/>
          </a:p>
          <a:p>
            <a:r>
              <a:rPr lang="en-US" dirty="0"/>
              <a:t>It is an associative array (name/value pairs) and can contain an ordered list of values as an array.</a:t>
            </a:r>
          </a:p>
          <a:p>
            <a:endParaRPr lang="en-US" dirty="0"/>
          </a:p>
          <a:p>
            <a:r>
              <a:rPr lang="en-US" dirty="0"/>
              <a:t>The overall JSON object consists of an unordered list of name/value pairs contained within curly braces with each name and value pair separated by a colon and the name/value pairs separated by a comma.</a:t>
            </a:r>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44893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JSON is a subset of the object-literal notation of JavaScript and so can be used (as shown above) in JavaScript with no problems.</a:t>
            </a:r>
          </a:p>
          <a:p>
            <a:endParaRPr lang="en-US" dirty="0"/>
          </a:p>
          <a:p>
            <a:r>
              <a:rPr lang="en-US" dirty="0"/>
              <a:t>The object realised in the above example can be accessed using either dot or subscript operators as shown in the second example.</a:t>
            </a:r>
            <a:endParaRPr lang="en-GB" dirty="0"/>
          </a:p>
          <a:p>
            <a:endParaRPr lang="en-US" dirty="0"/>
          </a:p>
          <a:p>
            <a:endParaRPr lang="en-GB" dirty="0"/>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318511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r>
              <a:rPr lang="en-GB" dirty="0"/>
              <a:t>There are a series of overloaded methods for the type:</a:t>
            </a:r>
          </a:p>
          <a:p>
            <a:endParaRPr lang="en-GB" dirty="0"/>
          </a:p>
          <a:p>
            <a:r>
              <a:rPr lang="en-GB" dirty="0" err="1"/>
              <a:t>JSON.parse</a:t>
            </a:r>
            <a:r>
              <a:rPr lang="en-GB" dirty="0"/>
              <a:t>( text ) – Converts a serialised JSON string into a JavaScript object.</a:t>
            </a:r>
          </a:p>
          <a:p>
            <a:endParaRPr lang="en-GB" dirty="0"/>
          </a:p>
          <a:p>
            <a:r>
              <a:rPr lang="en-GB" dirty="0" err="1"/>
              <a:t>JSON.parse</a:t>
            </a:r>
            <a:r>
              <a:rPr lang="en-GB" dirty="0"/>
              <a:t>( text, translate ) – Uses a translation function to convert values or remove them entirely.</a:t>
            </a:r>
          </a:p>
          <a:p>
            <a:endParaRPr lang="en-GB" dirty="0"/>
          </a:p>
          <a:p>
            <a:r>
              <a:rPr lang="en-GB" dirty="0" err="1"/>
              <a:t>JSON.stringify</a:t>
            </a:r>
            <a:r>
              <a:rPr lang="en-GB" dirty="0"/>
              <a:t>( </a:t>
            </a:r>
            <a:r>
              <a:rPr lang="en-GB" dirty="0" err="1"/>
              <a:t>obj</a:t>
            </a:r>
            <a:r>
              <a:rPr lang="en-GB" dirty="0"/>
              <a:t> ) – Converts an object into a serialised JSON string.</a:t>
            </a:r>
          </a:p>
          <a:p>
            <a:endParaRPr lang="en-GB" dirty="0"/>
          </a:p>
          <a:p>
            <a:r>
              <a:rPr lang="en-GB" dirty="0" err="1"/>
              <a:t>JSON.stringify</a:t>
            </a:r>
            <a:r>
              <a:rPr lang="en-GB" dirty="0"/>
              <a:t>( </a:t>
            </a:r>
            <a:r>
              <a:rPr lang="en-GB" dirty="0" err="1"/>
              <a:t>obj</a:t>
            </a:r>
            <a:r>
              <a:rPr lang="en-GB" dirty="0"/>
              <a:t>, ["white", "list"]) – Serialises only a specific white list of properties.</a:t>
            </a:r>
          </a:p>
          <a:p>
            <a:endParaRPr lang="en-GB" dirty="0"/>
          </a:p>
          <a:p>
            <a:r>
              <a:rPr lang="en-GB" dirty="0" err="1"/>
              <a:t>JSON.stringify</a:t>
            </a:r>
            <a:r>
              <a:rPr lang="en-GB" dirty="0"/>
              <a:t>( </a:t>
            </a:r>
            <a:r>
              <a:rPr lang="en-GB" dirty="0" err="1"/>
              <a:t>obj</a:t>
            </a:r>
            <a:r>
              <a:rPr lang="en-GB" dirty="0"/>
              <a:t>, translate ) – Serialises the object using a translation function.</a:t>
            </a:r>
          </a:p>
          <a:p>
            <a:endParaRPr lang="en-GB" dirty="0"/>
          </a:p>
          <a:p>
            <a:r>
              <a:rPr lang="en-GB" dirty="0" err="1"/>
              <a:t>JSON.stringify</a:t>
            </a:r>
            <a:r>
              <a:rPr lang="en-GB" dirty="0"/>
              <a:t>( </a:t>
            </a:r>
            <a:r>
              <a:rPr lang="en-GB" dirty="0" err="1"/>
              <a:t>obj</a:t>
            </a:r>
            <a:r>
              <a:rPr lang="en-GB" dirty="0"/>
              <a:t>, null, 2 ) – Adds the specified number of spaces to the output, printing it evenly.</a:t>
            </a:r>
          </a:p>
        </p:txBody>
      </p:sp>
    </p:spTree>
    <p:extLst>
      <p:ext uri="{BB962C8B-B14F-4D97-AF65-F5344CB8AC3E}">
        <p14:creationId xmlns:p14="http://schemas.microsoft.com/office/powerpoint/2010/main" val="2949710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95324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648635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3162553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719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06696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378367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189985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571500" y="581025"/>
            <a:ext cx="5715000" cy="3216275"/>
          </a:xfrm>
          <a:prstGeom prst="rect">
            <a:avLst/>
          </a:prstGeom>
        </p:spPr>
      </p:sp>
      <p:sp>
        <p:nvSpPr>
          <p:cNvPr id="6" name="Notes Placeholder 5"/>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2263938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428043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96486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56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err="1"/>
              <a:t>XMLHttpRequest</a:t>
            </a:r>
            <a:r>
              <a:rPr lang="en-GB" dirty="0"/>
              <a:t> is an older technology, generally used to implement AJAX (Asynchronous JavaScript And XML).  See the appendix for information on how Asynchronous requests using the </a:t>
            </a:r>
            <a:r>
              <a:rPr lang="en-GB" dirty="0" err="1"/>
              <a:t>XMLhttpRequest</a:t>
            </a:r>
            <a:r>
              <a:rPr lang="en-GB" dirty="0"/>
              <a:t> object are made.</a:t>
            </a:r>
          </a:p>
        </p:txBody>
      </p:sp>
    </p:spTree>
    <p:extLst>
      <p:ext uri="{BB962C8B-B14F-4D97-AF65-F5344CB8AC3E}">
        <p14:creationId xmlns:p14="http://schemas.microsoft.com/office/powerpoint/2010/main" val="2122088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06076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98877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5685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38051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394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3869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r>
              <a:rPr lang="en-GB" dirty="0"/>
              <a:t>Users of web applications increasingly expect a user experience that provides a high-level of interactivity on as close a level to a desktop application as possible.  </a:t>
            </a:r>
            <a:br>
              <a:rPr lang="en-GB" dirty="0"/>
            </a:br>
            <a:endParaRPr lang="en-GB" sz="1000" dirty="0"/>
          </a:p>
          <a:p>
            <a:r>
              <a:rPr lang="en-GB" dirty="0"/>
              <a:t>The typical server-bound web application cannot easily provide this because it has to defer to the server for any significant updates to the user interface.</a:t>
            </a:r>
            <a:br>
              <a:rPr lang="en-GB" dirty="0"/>
            </a:br>
            <a:br>
              <a:rPr lang="en-GB" sz="1000" dirty="0"/>
            </a:br>
            <a:r>
              <a:rPr lang="en-GB" dirty="0"/>
              <a:t>Ajax enables us to create a highly-responsive, rich user interface. It does this by enabling several design options through standard-based technologies.</a:t>
            </a:r>
            <a:br>
              <a:rPr lang="en-GB" dirty="0"/>
            </a:br>
            <a:br>
              <a:rPr lang="en-GB" sz="1000" dirty="0"/>
            </a:br>
            <a:r>
              <a:rPr lang="en-GB" dirty="0"/>
              <a:t>Key to this are the client-side technologies: HTML with JavaScript and CSS for the styling of our pages. Due to developments and standardisation of these technologies, we can change the focus of our application from server-centric to client-centric.</a:t>
            </a:r>
            <a:br>
              <a:rPr lang="en-GB" dirty="0"/>
            </a:br>
            <a:br>
              <a:rPr lang="en-GB" sz="1000" dirty="0"/>
            </a:br>
            <a:r>
              <a:rPr lang="en-GB" dirty="0"/>
              <a:t>We focus our development efforts on user interactions with our application and have a user-driven, event-based model, so that we can concentrate as much as possible on the user experience.</a:t>
            </a:r>
            <a:br>
              <a:rPr lang="en-GB" dirty="0"/>
            </a:br>
            <a:br>
              <a:rPr lang="en-GB" sz="1000" dirty="0"/>
            </a:br>
            <a:r>
              <a:rPr lang="en-GB" dirty="0"/>
              <a:t>Through asynchronous communication with the server, we are able to retrieve data or HTML fragments that we can then insert into the DOM programmatically. The main benefits of asynchronous communication in this scenario are that we are only transmitting a small amount of information and are semi-coupled with the server; more importantly, user activity and interactions with our application are not interrupted during this request process.</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907358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2374085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571500" y="581025"/>
            <a:ext cx="5715000" cy="3216275"/>
          </a:xfrm>
          <a:prstGeom prst="rect">
            <a:avLst/>
          </a:prstGeom>
        </p:spPr>
      </p:sp>
      <p:sp>
        <p:nvSpPr>
          <p:cNvPr id="6" name="Notes Placeholder 5"/>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123308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GB" dirty="0"/>
              <a:t>When we work in an Asynchronous environment, we have to think differently to how we may usually think with a server-bound application. We need to change our idea of where the application is running from the server to the client. When we add Asynchronous functionality to a web application, we will be adding a certain amount of code that we would not add normally to a typical server-bound web application. This means that the browser will essentially be hosting an application and not simply content.  We will be sending a richer document to the browser, including JavaScript files and then we will manage interaction from the client by making requests for data (not content) and using this to update the DOM within the browser.  This mechanism creates less network traffic and, therefore, allows us to show greater responsiveness within our application.</a:t>
            </a:r>
            <a:br>
              <a:rPr lang="en-GB" dirty="0"/>
            </a:br>
            <a:br>
              <a:rPr lang="en-GB" dirty="0"/>
            </a:br>
            <a:r>
              <a:rPr lang="en-GB" dirty="0"/>
              <a:t>User interaction is simplified in a similar way to event-driven desktop applications in that the client browser using our JavaScript code is able to process the simple (or even relatively complex) requests and make an asynchronous request for data (if necessary), providing a near-instantaneous response to the user due to the decreased traffic and potentially lower processing overhead on the server.</a:t>
            </a:r>
            <a:br>
              <a:rPr lang="en-GB" dirty="0"/>
            </a:br>
            <a:br>
              <a:rPr lang="en-GB" dirty="0"/>
            </a:br>
            <a:r>
              <a:rPr lang="en-GB" dirty="0"/>
              <a:t>However, we will be writing a lot more code and constructing an application rather than just a series of effects on the client, so we are in the realm of real coding and we need to take a disciplined approach to this. </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8029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pPr defTabSz="990478">
              <a:spcBef>
                <a:spcPts val="520"/>
              </a:spcBef>
              <a:defRPr/>
            </a:pPr>
            <a:r>
              <a:rPr lang="en-US" dirty="0"/>
              <a:t>As mentioned, there are two main development models that we can consider within Asynchronous applications.  </a:t>
            </a:r>
            <a:br>
              <a:rPr lang="en-US" dirty="0"/>
            </a:br>
            <a:br>
              <a:rPr lang="en-US" dirty="0"/>
            </a:br>
            <a:r>
              <a:rPr lang="en-US" dirty="0"/>
              <a:t>The first is the client-centric development model.</a:t>
            </a:r>
            <a:br>
              <a:rPr lang="en-US" dirty="0"/>
            </a:br>
            <a:br>
              <a:rPr lang="en-US" dirty="0"/>
            </a:br>
            <a:r>
              <a:rPr lang="en-US" dirty="0"/>
              <a:t>This model has the application mostly implemented on the client with the user interface drive from client script with JavaScript driving the DOM.</a:t>
            </a:r>
            <a:br>
              <a:rPr lang="en-US" dirty="0"/>
            </a:br>
            <a:br>
              <a:rPr lang="en-US" dirty="0"/>
            </a:br>
            <a:r>
              <a:rPr lang="en-US" dirty="0"/>
              <a:t>At first request, we will have a "smarter" application delivered from the server. By this, we mean that more code will be downloaded so that the client browser can do more of the processing of the application itself.  In turn, this reduces the amount of interaction that must happen during the course of the applications life – this encourages a much greater interaction with the user and provides a richer, more intuitive experience.</a:t>
            </a:r>
            <a:br>
              <a:rPr lang="en-US" dirty="0"/>
            </a:br>
            <a:br>
              <a:rPr lang="en-US" dirty="0"/>
            </a:br>
            <a:r>
              <a:rPr lang="en-US" dirty="0"/>
              <a:t>This is the model we would use for a pure Asynchronous application, where we are communicating with data and manipulating the DOM programmatically.</a:t>
            </a:r>
          </a:p>
          <a:p>
            <a:endParaRPr lang="en-GB" dirty="0"/>
          </a:p>
        </p:txBody>
      </p:sp>
    </p:spTree>
    <p:extLst>
      <p:ext uri="{BB962C8B-B14F-4D97-AF65-F5344CB8AC3E}">
        <p14:creationId xmlns:p14="http://schemas.microsoft.com/office/powerpoint/2010/main" val="315215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pPr defTabSz="990478">
              <a:spcBef>
                <a:spcPts val="520"/>
              </a:spcBef>
              <a:defRPr/>
            </a:pPr>
            <a:r>
              <a:rPr lang="en-US" dirty="0"/>
              <a:t>The second model is the server-centric development model.</a:t>
            </a:r>
            <a:br>
              <a:rPr lang="en-US" dirty="0"/>
            </a:br>
            <a:br>
              <a:rPr lang="en-US" dirty="0"/>
            </a:br>
            <a:r>
              <a:rPr lang="en-US" dirty="0"/>
              <a:t>This is also known as, the partial page update model. </a:t>
            </a:r>
            <a:br>
              <a:rPr lang="en-US" dirty="0"/>
            </a:br>
            <a:br>
              <a:rPr lang="en-US" dirty="0"/>
            </a:br>
            <a:r>
              <a:rPr lang="en-US" dirty="0"/>
              <a:t>Most of the application logic and UI decisions are still made by the server. On application startup, a normal page is retrieved from the server. After that page has been retrieved, the client interacts with the page and requests are sent to the server for fragments of HTML with which to update the page.  </a:t>
            </a:r>
            <a:br>
              <a:rPr lang="en-US" dirty="0"/>
            </a:br>
            <a:br>
              <a:rPr lang="en-US" dirty="0"/>
            </a:br>
            <a:r>
              <a:rPr lang="en-US" dirty="0"/>
              <a:t>This happens incrementally, so reducing latency and increasing the level of interactivity possible without a full-page refresh. It also gives the opportunity to keep the core login of the Application and UI on the server which may be a required decision for some sensitive applications.</a:t>
            </a:r>
            <a:br>
              <a:rPr lang="en-US" dirty="0"/>
            </a:br>
            <a:br>
              <a:rPr lang="en-US" dirty="0"/>
            </a:br>
            <a:r>
              <a:rPr lang="en-US" dirty="0"/>
              <a:t>Within any one application, it is possible to have the two models working side-by-side on different pages with one page more suited to the server-centric model and the other more suited to the client-centric model. It would be very unusual and indeed very confusing to mix the two approaches on the same page.</a:t>
            </a:r>
          </a:p>
          <a:p>
            <a:endParaRPr lang="en-GB" dirty="0"/>
          </a:p>
        </p:txBody>
      </p:sp>
    </p:spTree>
    <p:extLst>
      <p:ext uri="{BB962C8B-B14F-4D97-AF65-F5344CB8AC3E}">
        <p14:creationId xmlns:p14="http://schemas.microsoft.com/office/powerpoint/2010/main" val="337665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The diagram above shows the main enabling technologies of Asynchronous JavaScript.  </a:t>
            </a:r>
            <a:br>
              <a:rPr lang="en-GB" dirty="0"/>
            </a:br>
            <a:br>
              <a:rPr lang="en-GB" dirty="0"/>
            </a:br>
            <a:r>
              <a:rPr lang="en-GB" dirty="0"/>
              <a:t>At the client end, we have the web browser, which will host the document that is requested. This document is made available via a Document Object Model (DOM), so that we can programmatically manipulate the document using JavaScript and also hook into the events of the browser, document and constituent elements.</a:t>
            </a:r>
            <a:br>
              <a:rPr lang="en-GB" dirty="0"/>
            </a:br>
            <a:br>
              <a:rPr lang="en-GB" dirty="0"/>
            </a:br>
            <a:r>
              <a:rPr lang="en-GB" dirty="0"/>
              <a:t>In addition, we can use an Asynchronous Request API to initiate requests to a server in order to retrieve data, then use that data through JavaScript to update the document through the DOM.</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64963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8495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Transferring data can be a cumbersome task. XML is all well and good; however, it requires a DOM parser in order to read/write and is not easily realised into object format.</a:t>
            </a:r>
          </a:p>
          <a:p>
            <a:endParaRPr lang="en-US" dirty="0"/>
          </a:p>
          <a:p>
            <a:r>
              <a:rPr lang="en-US" dirty="0"/>
              <a:t>JavaScript Object Notation (or JSON) is a lightweight data interchange format that is easy to read and write and, more importantly, easy for machines to parse and to generate.</a:t>
            </a:r>
          </a:p>
          <a:p>
            <a:endParaRPr lang="en-US" dirty="0"/>
          </a:p>
          <a:p>
            <a:r>
              <a:rPr lang="en-US" dirty="0"/>
              <a:t>JSON is a text format that is programming-language-independent and uses conventions familiar to C family programmers. To JavaScript, JSON looks and behaves as an associative array and so can be parsed (using </a:t>
            </a:r>
            <a:r>
              <a:rPr lang="en-US" dirty="0" err="1"/>
              <a:t>eval</a:t>
            </a:r>
            <a:r>
              <a:rPr lang="en-US" dirty="0"/>
              <a:t>) and turned into a fully functioning object, which is very easily consumed.</a:t>
            </a:r>
          </a:p>
          <a:p>
            <a:endParaRPr lang="en-GB" dirty="0"/>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1743507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0.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4946374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1430625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089435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4286858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2747005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a:latin typeface="+mj-lt"/>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theme" Target="../theme/theme2.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image" Target="../media/image1.png"/><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image" Target="../media/image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theme" Target="../theme/theme3.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20" Type="http://schemas.openxmlformats.org/officeDocument/2006/relationships/slideLayout" Target="../slideLayouts/slideLayout106.xml"/><Relationship Id="rId41"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theme" Target="../theme/theme4.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image" Target="../media/image1.png"/><Relationship Id="rId8" Type="http://schemas.openxmlformats.org/officeDocument/2006/relationships/slideLayout" Target="../slideLayouts/slideLayout137.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13.sv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image" Target="../media/image12.png"/><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theme" Target="../theme/theme5.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2" r:id="rId42"/>
    <p:sldLayoutId id="2147484443" r:id="rId43"/>
    <p:sldLayoutId id="2147484444" r:id="rId44"/>
    <p:sldLayoutId id="2147484445" r:id="rId45"/>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7"/>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7"/>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7"/>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7"/>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6" r:id="rId10"/>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1.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mjs.com/package/json-server" TargetMode="External"/><Relationship Id="rId2" Type="http://schemas.openxmlformats.org/officeDocument/2006/relationships/notesSlide" Target="../notesSlides/notesSlide14.xml"/><Relationship Id="rId1" Type="http://schemas.openxmlformats.org/officeDocument/2006/relationships/slideLayout" Target="../slideLayouts/slideLayout1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18.xml"/><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GB" sz="2800" dirty="0">
                <a:latin typeface="+mj-lt"/>
              </a:rPr>
              <a:t>JavaScript Fundamentals</a:t>
            </a:r>
          </a:p>
        </p:txBody>
      </p:sp>
      <p:sp>
        <p:nvSpPr>
          <p:cNvPr id="2" name="Title 1"/>
          <p:cNvSpPr>
            <a:spLocks noGrp="1"/>
          </p:cNvSpPr>
          <p:nvPr>
            <p:ph type="ctrTitle"/>
          </p:nvPr>
        </p:nvSpPr>
        <p:spPr/>
        <p:txBody>
          <a:bodyPr/>
          <a:lstStyle/>
          <a:p>
            <a:r>
              <a:rPr lang="en-GB" dirty="0"/>
              <a:t>Asynchronous JavaScript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Universal data structures supported by most modern programming languages </a:t>
            </a:r>
          </a:p>
          <a:p>
            <a:pPr marL="285750" indent="-285750">
              <a:buFont typeface="Arial" panose="020B0604020202020204" pitchFamily="34" charset="0"/>
              <a:buChar char="•"/>
            </a:pPr>
            <a:r>
              <a:rPr lang="en-GB" dirty="0"/>
              <a:t>A collection of name/value pairs</a:t>
            </a:r>
          </a:p>
          <a:p>
            <a:pPr marL="457196" lvl="1" indent="-285750"/>
            <a:r>
              <a:rPr lang="en-GB" dirty="0"/>
              <a:t>Realised as an object (associative array)</a:t>
            </a:r>
          </a:p>
          <a:p>
            <a:pPr marL="285750" indent="-285750">
              <a:buFont typeface="Arial" panose="020B0604020202020204" pitchFamily="34" charset="0"/>
              <a:buChar char="•"/>
            </a:pPr>
            <a:r>
              <a:rPr lang="en-GB" dirty="0"/>
              <a:t>An ordered list of values</a:t>
            </a:r>
          </a:p>
          <a:p>
            <a:pPr marL="457196" lvl="1" indent="-285750"/>
            <a:r>
              <a:rPr lang="en-GB" dirty="0"/>
              <a:t>Realised as an array</a:t>
            </a:r>
          </a:p>
          <a:p>
            <a:pPr marL="285750" indent="-285750">
              <a:buFont typeface="Arial" panose="020B0604020202020204" pitchFamily="34" charset="0"/>
              <a:buChar char="•"/>
            </a:pPr>
            <a:r>
              <a:rPr lang="en-GB" dirty="0"/>
              <a:t>JSON object</a:t>
            </a:r>
          </a:p>
          <a:p>
            <a:pPr marL="457196" lvl="1" indent="-285750"/>
            <a:r>
              <a:rPr lang="en-GB" dirty="0"/>
              <a:t>Unordered set of name/value pairs</a:t>
            </a:r>
          </a:p>
          <a:p>
            <a:pPr marL="457196" lvl="1" indent="-285750"/>
            <a:r>
              <a:rPr lang="en-GB" dirty="0"/>
              <a:t>Begins with { (left brace) and ends with } (right brace)</a:t>
            </a:r>
          </a:p>
          <a:p>
            <a:pPr marL="457196" lvl="1" indent="-285750"/>
            <a:r>
              <a:rPr lang="en-GB" dirty="0"/>
              <a:t>Each name followed by a : (colon) </a:t>
            </a:r>
          </a:p>
          <a:p>
            <a:pPr marL="457196" lvl="1" indent="-285750"/>
            <a:r>
              <a:rPr lang="en-GB" dirty="0"/>
              <a:t>Name/Value pairs separated by a , (comma)</a:t>
            </a:r>
          </a:p>
          <a:p>
            <a:endParaRPr lang="en-GB" dirty="0"/>
          </a:p>
        </p:txBody>
      </p:sp>
      <p:sp>
        <p:nvSpPr>
          <p:cNvPr id="12" name="Text Placeholder 11">
            <a:extLst>
              <a:ext uri="{FF2B5EF4-FFF2-40B4-BE49-F238E27FC236}">
                <a16:creationId xmlns:a16="http://schemas.microsoft.com/office/drawing/2014/main" id="{4765BBB7-76E7-4D8F-BF43-831F0EE5D624}"/>
              </a:ext>
            </a:extLst>
          </p:cNvPr>
          <p:cNvSpPr>
            <a:spLocks noGrp="1"/>
          </p:cNvSpPr>
          <p:nvPr>
            <p:ph type="body" sz="quarter" idx="12"/>
          </p:nvPr>
        </p:nvSpPr>
        <p:spPr/>
        <p:txBody>
          <a:bodyPr/>
          <a:lstStyle/>
          <a:p>
            <a:r>
              <a:rPr lang="en-GB" dirty="0"/>
              <a:t>JSON structures</a:t>
            </a:r>
          </a:p>
        </p:txBody>
      </p:sp>
      <p:sp>
        <p:nvSpPr>
          <p:cNvPr id="14" name="Content Placeholder 3">
            <a:extLst>
              <a:ext uri="{FF2B5EF4-FFF2-40B4-BE49-F238E27FC236}">
                <a16:creationId xmlns:a16="http://schemas.microsoft.com/office/drawing/2014/main" id="{DEE1551C-CB7D-450B-B4AB-52E6164FEF15}"/>
              </a:ext>
            </a:extLst>
          </p:cNvPr>
          <p:cNvSpPr txBox="1">
            <a:spLocks/>
          </p:cNvSpPr>
          <p:nvPr/>
        </p:nvSpPr>
        <p:spPr>
          <a:xfrm>
            <a:off x="6227825" y="220718"/>
            <a:ext cx="5580000" cy="6416564"/>
          </a:xfrm>
          <a:prstGeom prst="rect">
            <a:avLst/>
          </a:prstGeom>
          <a:solidFill>
            <a:schemeClr val="tx2">
              <a:lumMod val="20000"/>
              <a:lumOff val="80000"/>
            </a:schemeClr>
          </a:solidFill>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a:latin typeface="Courier New" panose="02070309020205020404" pitchFamily="49" charset="0"/>
                <a:cs typeface="Courier New" panose="02070309020205020404" pitchFamily="49" charset="0"/>
              </a:rPr>
              <a:t>{</a:t>
            </a:r>
          </a:p>
          <a:p>
            <a:r>
              <a:rPr lang="en-GB" sz="1600" b="1">
                <a:latin typeface="Courier New" panose="02070309020205020404" pitchFamily="49" charset="0"/>
                <a:cs typeface="Courier New" panose="02070309020205020404" pitchFamily="49" charset="0"/>
              </a:rPr>
              <a:t>  "results":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"home": "React Rangers",</a:t>
            </a:r>
          </a:p>
          <a:p>
            <a:r>
              <a:rPr lang="en-GB" sz="1600" b="1">
                <a:latin typeface="Courier New" panose="02070309020205020404" pitchFamily="49" charset="0"/>
                <a:cs typeface="Courier New" panose="02070309020205020404" pitchFamily="49" charset="0"/>
              </a:rPr>
              <a:t>      "homeScore": 3,</a:t>
            </a:r>
          </a:p>
          <a:p>
            <a:r>
              <a:rPr lang="en-GB" sz="1600" b="1">
                <a:latin typeface="Courier New" panose="02070309020205020404" pitchFamily="49" charset="0"/>
                <a:cs typeface="Courier New" panose="02070309020205020404" pitchFamily="49" charset="0"/>
              </a:rPr>
              <a:t>      "away": "Angular Athletic",</a:t>
            </a:r>
          </a:p>
          <a:p>
            <a:r>
              <a:rPr lang="en-GB" sz="1600" b="1">
                <a:latin typeface="Courier New" panose="02070309020205020404" pitchFamily="49" charset="0"/>
                <a:cs typeface="Courier New" panose="02070309020205020404" pitchFamily="49" charset="0"/>
              </a:rPr>
              <a:t>      "awayScore": 0</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"home": "Ember Town",</a:t>
            </a:r>
          </a:p>
          <a:p>
            <a:r>
              <a:rPr lang="en-GB" sz="1600" b="1">
                <a:latin typeface="Courier New" panose="02070309020205020404" pitchFamily="49" charset="0"/>
                <a:cs typeface="Courier New" panose="02070309020205020404" pitchFamily="49" charset="0"/>
              </a:rPr>
              <a:t>      "homeScore": 2,</a:t>
            </a:r>
          </a:p>
          <a:p>
            <a:r>
              <a:rPr lang="en-GB" sz="1600" b="1">
                <a:latin typeface="Courier New" panose="02070309020205020404" pitchFamily="49" charset="0"/>
                <a:cs typeface="Courier New" panose="02070309020205020404" pitchFamily="49" charset="0"/>
              </a:rPr>
              <a:t>      "away": "React Rangers",</a:t>
            </a:r>
          </a:p>
          <a:p>
            <a:r>
              <a:rPr lang="en-GB" sz="1600" b="1">
                <a:latin typeface="Courier New" panose="02070309020205020404" pitchFamily="49" charset="0"/>
                <a:cs typeface="Courier New" panose="02070309020205020404" pitchFamily="49" charset="0"/>
              </a:rPr>
              <a:t>      "awayScore": 2</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138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686E70-0164-4A66-868B-54D027A8C823}"/>
              </a:ext>
            </a:extLst>
          </p:cNvPr>
          <p:cNvSpPr>
            <a:spLocks noGrp="1"/>
          </p:cNvSpPr>
          <p:nvPr>
            <p:ph type="body" sz="quarter" idx="12"/>
          </p:nvPr>
        </p:nvSpPr>
        <p:spPr/>
        <p:txBody>
          <a:bodyPr/>
          <a:lstStyle/>
          <a:p>
            <a:r>
              <a:rPr lang="en-GB" dirty="0"/>
              <a:t>JSON and JavaScript</a:t>
            </a:r>
          </a:p>
        </p:txBody>
      </p:sp>
      <p:sp>
        <p:nvSpPr>
          <p:cNvPr id="3" name="Text Placeholder 2"/>
          <p:cNvSpPr>
            <a:spLocks noGrp="1"/>
          </p:cNvSpPr>
          <p:nvPr>
            <p:ph type="body" sz="quarter" idx="11"/>
          </p:nvPr>
        </p:nvSpPr>
        <p:spPr/>
        <p:txBody>
          <a:bodyPr/>
          <a:lstStyle/>
          <a:p>
            <a:r>
              <a:rPr lang="en-GB" dirty="0"/>
              <a:t>JSON is a subset of the object literal notation of JavaScript.</a:t>
            </a:r>
          </a:p>
          <a:p>
            <a:pPr lvl="1"/>
            <a:r>
              <a:rPr lang="en-GB" dirty="0"/>
              <a:t>Can be used in the JavaScript language with no problems</a:t>
            </a:r>
          </a:p>
          <a:p>
            <a:pPr lvl="1"/>
            <a:endParaRPr lang="en-GB" dirty="0"/>
          </a:p>
          <a:p>
            <a:pPr lvl="1"/>
            <a:endParaRPr lang="en-GB" dirty="0"/>
          </a:p>
          <a:p>
            <a:pPr lvl="1"/>
            <a:endParaRPr lang="en-GB" dirty="0"/>
          </a:p>
          <a:p>
            <a:pPr lvl="1"/>
            <a:endParaRPr lang="en-GB" dirty="0"/>
          </a:p>
        </p:txBody>
      </p:sp>
      <p:sp>
        <p:nvSpPr>
          <p:cNvPr id="6" name="Rectangle 5">
            <a:extLst>
              <a:ext uri="{FF2B5EF4-FFF2-40B4-BE49-F238E27FC236}">
                <a16:creationId xmlns:a16="http://schemas.microsoft.com/office/drawing/2014/main" id="{19920D9A-DE40-4F18-B687-6F81EBBBCCC1}"/>
              </a:ext>
            </a:extLst>
          </p:cNvPr>
          <p:cNvSpPr/>
          <p:nvPr/>
        </p:nvSpPr>
        <p:spPr>
          <a:xfrm>
            <a:off x="384176" y="2583118"/>
            <a:ext cx="11404800" cy="369331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myJSONObject</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searchResults</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productName</a:t>
            </a:r>
            <a:r>
              <a:rPr lang="en-GB" sz="1800" b="1" dirty="0">
                <a:latin typeface="Courier New" panose="02070309020205020404" pitchFamily="49" charset="0"/>
                <a:cs typeface="Courier New" panose="02070309020205020404" pitchFamily="49" charset="0"/>
              </a:rPr>
              <a:t>": "Aniseed Syrup",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unitPrice</a:t>
            </a:r>
            <a:r>
              <a:rPr lang="en-GB" sz="1800" b="1" dirty="0">
                <a:latin typeface="Courier New" panose="02070309020205020404" pitchFamily="49" charset="0"/>
                <a:cs typeface="Courier New" panose="02070309020205020404" pitchFamily="49" charset="0"/>
              </a:rPr>
              <a:t>": 10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productName</a:t>
            </a:r>
            <a:r>
              <a:rPr lang="en-GB" sz="1800" b="1" dirty="0">
                <a:latin typeface="Courier New" panose="02070309020205020404" pitchFamily="49" charset="0"/>
                <a:cs typeface="Courier New" panose="02070309020205020404" pitchFamily="49" charset="0"/>
              </a:rPr>
              <a:t>": "Alice Mutton",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unitPrice</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39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7463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E3F2C6-C40F-4ED8-9675-A2931C508030}"/>
              </a:ext>
            </a:extLst>
          </p:cNvPr>
          <p:cNvSpPr>
            <a:spLocks noGrp="1"/>
          </p:cNvSpPr>
          <p:nvPr>
            <p:ph type="body" sz="quarter" idx="12"/>
          </p:nvPr>
        </p:nvSpPr>
        <p:spPr/>
        <p:txBody>
          <a:bodyPr/>
          <a:lstStyle/>
          <a:p>
            <a:r>
              <a:rPr lang="en-GB" dirty="0"/>
              <a:t>The JSON object</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The JSON object is globally available</a:t>
            </a:r>
          </a:p>
          <a:p>
            <a:pPr marL="457196" lvl="1" indent="-285750"/>
            <a:r>
              <a:rPr lang="en-GB" dirty="0"/>
              <a:t>The </a:t>
            </a:r>
            <a:r>
              <a:rPr lang="en-GB" b="1" dirty="0">
                <a:latin typeface="Courier New" panose="02070309020205020404" pitchFamily="49" charset="0"/>
                <a:cs typeface="Courier New" panose="02070309020205020404" pitchFamily="49" charset="0"/>
              </a:rPr>
              <a:t>parse</a:t>
            </a:r>
            <a:r>
              <a:rPr lang="en-GB" dirty="0"/>
              <a:t> method takes a string and parses it into JavaScript objects</a:t>
            </a:r>
          </a:p>
          <a:p>
            <a:pPr marL="457196" lvl="1" indent="-285750"/>
            <a:r>
              <a:rPr lang="en-GB" dirty="0"/>
              <a:t>The </a:t>
            </a:r>
            <a:r>
              <a:rPr lang="en-GB" b="1" dirty="0" err="1">
                <a:latin typeface="Courier New" panose="02070309020205020404" pitchFamily="49" charset="0"/>
                <a:cs typeface="Courier New" panose="02070309020205020404" pitchFamily="49" charset="0"/>
              </a:rPr>
              <a:t>stringify</a:t>
            </a:r>
            <a:r>
              <a:rPr lang="en-GB" dirty="0"/>
              <a:t> method takes JavaScript objects and returns a string</a:t>
            </a:r>
          </a:p>
          <a:p>
            <a:pPr marL="285750" indent="-285750">
              <a:buFont typeface="Arial" panose="020B0604020202020204" pitchFamily="34" charset="0"/>
              <a:buChar char="•"/>
            </a:pPr>
            <a:r>
              <a:rPr lang="en-GB" dirty="0"/>
              <a:t>Makes working with JSON data a trivial affair</a:t>
            </a:r>
          </a:p>
        </p:txBody>
      </p:sp>
      <p:sp>
        <p:nvSpPr>
          <p:cNvPr id="14" name="Rectangle 13">
            <a:extLst>
              <a:ext uri="{FF2B5EF4-FFF2-40B4-BE49-F238E27FC236}">
                <a16:creationId xmlns:a16="http://schemas.microsoft.com/office/drawing/2014/main" id="{F6EB5617-616F-4047-BD2E-2AD654A301A9}"/>
              </a:ext>
            </a:extLst>
          </p:cNvPr>
          <p:cNvSpPr/>
          <p:nvPr/>
        </p:nvSpPr>
        <p:spPr>
          <a:xfrm>
            <a:off x="389630" y="3536547"/>
            <a:ext cx="11404800" cy="646331"/>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JSON.parse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name":"Adrian</a:t>
            </a:r>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obj.name</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//returns Adrian</a:t>
            </a:r>
          </a:p>
        </p:txBody>
      </p:sp>
      <p:sp>
        <p:nvSpPr>
          <p:cNvPr id="15" name="Rectangle 14">
            <a:extLst>
              <a:ext uri="{FF2B5EF4-FFF2-40B4-BE49-F238E27FC236}">
                <a16:creationId xmlns:a16="http://schemas.microsoft.com/office/drawing/2014/main" id="{119BF802-FFBA-EA41-B77D-BD7CC7576F25}"/>
              </a:ext>
            </a:extLst>
          </p:cNvPr>
          <p:cNvSpPr/>
          <p:nvPr/>
        </p:nvSpPr>
        <p:spPr>
          <a:xfrm>
            <a:off x="384176" y="4776735"/>
            <a:ext cx="11404800" cy="369332"/>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str</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JSON.stringify</a:t>
            </a:r>
            <a:r>
              <a:rPr lang="en-GB" sz="1800" b="1" dirty="0">
                <a:latin typeface="Courier New" panose="02070309020205020404" pitchFamily="49" charset="0"/>
                <a:cs typeface="Courier New" panose="02070309020205020404" pitchFamily="49" charset="0"/>
              </a:rPr>
              <a:t>({ name: "John" });</a:t>
            </a:r>
          </a:p>
        </p:txBody>
      </p:sp>
    </p:spTree>
    <p:extLst>
      <p:ext uri="{BB962C8B-B14F-4D97-AF65-F5344CB8AC3E}">
        <p14:creationId xmlns:p14="http://schemas.microsoft.com/office/powerpoint/2010/main" val="16114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2585D6-EFD0-4918-8AB7-E5D5C941A147}"/>
              </a:ext>
            </a:extLst>
          </p:cNvPr>
          <p:cNvSpPr>
            <a:spLocks noGrp="1"/>
          </p:cNvSpPr>
          <p:nvPr>
            <p:ph type="body" sz="quarter" idx="12"/>
          </p:nvPr>
        </p:nvSpPr>
        <p:spPr/>
        <p:txBody>
          <a:bodyPr/>
          <a:lstStyle/>
          <a:p>
            <a:r>
              <a:rPr lang="en-US" dirty="0"/>
              <a:t>RESTful services</a:t>
            </a:r>
            <a:endParaRPr lang="en-GB" dirty="0"/>
          </a:p>
        </p:txBody>
      </p:sp>
      <p:sp>
        <p:nvSpPr>
          <p:cNvPr id="2" name="Text Placeholder 1">
            <a:extLst>
              <a:ext uri="{FF2B5EF4-FFF2-40B4-BE49-F238E27FC236}">
                <a16:creationId xmlns:a16="http://schemas.microsoft.com/office/drawing/2014/main" id="{52E3149F-0A61-0C4C-A2B7-008D55479ADC}"/>
              </a:ext>
            </a:extLst>
          </p:cNvPr>
          <p:cNvSpPr>
            <a:spLocks noGrp="1"/>
          </p:cNvSpPr>
          <p:nvPr>
            <p:ph type="body" sz="quarter" idx="11"/>
          </p:nvPr>
        </p:nvSpPr>
        <p:spPr/>
        <p:txBody>
          <a:bodyPr/>
          <a:lstStyle/>
          <a:p>
            <a:r>
              <a:rPr lang="en-US" dirty="0"/>
              <a:t>RESTful services are commonly used to supply data to web applications.</a:t>
            </a:r>
          </a:p>
          <a:p>
            <a:pPr lvl="1"/>
            <a:r>
              <a:rPr lang="en-US" b="1" dirty="0" err="1"/>
              <a:t>RE</a:t>
            </a:r>
            <a:r>
              <a:rPr lang="en-US" dirty="0" err="1"/>
              <a:t>presentational</a:t>
            </a:r>
            <a:r>
              <a:rPr lang="en-US" dirty="0"/>
              <a:t> </a:t>
            </a:r>
            <a:r>
              <a:rPr lang="en-US" b="1" dirty="0"/>
              <a:t>S</a:t>
            </a:r>
            <a:r>
              <a:rPr lang="en-US" dirty="0"/>
              <a:t>tate </a:t>
            </a:r>
            <a:r>
              <a:rPr lang="en-US" b="1" dirty="0"/>
              <a:t>T</a:t>
            </a:r>
            <a:r>
              <a:rPr lang="en-US" dirty="0"/>
              <a:t>ransfer</a:t>
            </a:r>
          </a:p>
          <a:p>
            <a:pPr lvl="4"/>
            <a:r>
              <a:rPr lang="en-US" dirty="0"/>
              <a:t>Essentially they are a server, possibly attached to a Database that returns the requested data:</a:t>
            </a:r>
          </a:p>
          <a:p>
            <a:pPr lvl="1"/>
            <a:r>
              <a:rPr lang="en-US" dirty="0"/>
              <a:t>Make a request to a URL – can CRUD</a:t>
            </a:r>
          </a:p>
          <a:p>
            <a:pPr marL="374648" lvl="2" indent="-285750">
              <a:buFont typeface="Arial" panose="020B0604020202020204" pitchFamily="34" charset="0"/>
              <a:buChar char="•"/>
            </a:pPr>
            <a:r>
              <a:rPr lang="en-US" dirty="0"/>
              <a:t>Create</a:t>
            </a:r>
          </a:p>
          <a:p>
            <a:pPr marL="374648" lvl="2" indent="-285750">
              <a:buFont typeface="Arial" panose="020B0604020202020204" pitchFamily="34" charset="0"/>
              <a:buChar char="•"/>
            </a:pPr>
            <a:r>
              <a:rPr lang="en-US" dirty="0"/>
              <a:t>Read</a:t>
            </a:r>
          </a:p>
          <a:p>
            <a:pPr marL="374648" lvl="2" indent="-285750">
              <a:buFont typeface="Arial" panose="020B0604020202020204" pitchFamily="34" charset="0"/>
              <a:buChar char="•"/>
            </a:pPr>
            <a:r>
              <a:rPr lang="en-US" dirty="0"/>
              <a:t>Update</a:t>
            </a:r>
          </a:p>
          <a:p>
            <a:pPr marL="374648" lvl="2" indent="-285750">
              <a:buFont typeface="Arial" panose="020B0604020202020204" pitchFamily="34" charset="0"/>
              <a:buChar char="•"/>
            </a:pPr>
            <a:r>
              <a:rPr lang="en-US" dirty="0"/>
              <a:t>Delete</a:t>
            </a:r>
          </a:p>
          <a:p>
            <a:pPr lvl="1"/>
            <a:r>
              <a:rPr lang="en-US" dirty="0"/>
              <a:t>Response will be in the form of JSON</a:t>
            </a:r>
          </a:p>
        </p:txBody>
      </p:sp>
    </p:spTree>
    <p:extLst>
      <p:ext uri="{BB962C8B-B14F-4D97-AF65-F5344CB8AC3E}">
        <p14:creationId xmlns:p14="http://schemas.microsoft.com/office/powerpoint/2010/main" val="320644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80FF03-BEA3-45B8-8965-D5BBA78C7E30}"/>
              </a:ext>
            </a:extLst>
          </p:cNvPr>
          <p:cNvSpPr>
            <a:spLocks noGrp="1"/>
          </p:cNvSpPr>
          <p:nvPr>
            <p:ph type="body" sz="quarter" idx="12"/>
          </p:nvPr>
        </p:nvSpPr>
        <p:spPr/>
        <p:txBody>
          <a:bodyPr/>
          <a:lstStyle/>
          <a:p>
            <a:r>
              <a:rPr lang="en-US" dirty="0"/>
              <a:t>Mocking a RESTful service</a:t>
            </a:r>
            <a:endParaRPr lang="en-GB" dirty="0"/>
          </a:p>
        </p:txBody>
      </p:sp>
      <p:sp>
        <p:nvSpPr>
          <p:cNvPr id="2" name="Text Placeholder 1">
            <a:extLst>
              <a:ext uri="{FF2B5EF4-FFF2-40B4-BE49-F238E27FC236}">
                <a16:creationId xmlns:a16="http://schemas.microsoft.com/office/drawing/2014/main" id="{E67970EE-4C2E-D14B-99C0-F75117F6340E}"/>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json-server is an </a:t>
            </a:r>
            <a:r>
              <a:rPr lang="en-US" dirty="0" err="1"/>
              <a:t>npm</a:t>
            </a:r>
            <a:r>
              <a:rPr lang="en-US" dirty="0"/>
              <a:t> package that allows you to:</a:t>
            </a:r>
          </a:p>
          <a:p>
            <a:endParaRPr lang="en-US" dirty="0"/>
          </a:p>
          <a:p>
            <a:pPr marL="0" indent="0" algn="ctr">
              <a:buNone/>
            </a:pPr>
            <a:r>
              <a:rPr lang="en-US" b="1" dirty="0">
                <a:solidFill>
                  <a:schemeClr val="accent1"/>
                </a:solidFill>
              </a:rPr>
              <a:t>“Get a full fake REST API with zero coding in less than 30 seconds”</a:t>
            </a:r>
          </a:p>
          <a:p>
            <a:pPr marL="0" indent="0" algn="ctr">
              <a:buNone/>
            </a:pPr>
            <a:endParaRPr lang="en-US" b="1" dirty="0">
              <a:solidFill>
                <a:schemeClr val="accent1"/>
              </a:solidFill>
            </a:endParaRPr>
          </a:p>
          <a:p>
            <a:pPr marL="285750" indent="-285750">
              <a:buFont typeface="Arial" panose="020B0604020202020204" pitchFamily="34" charset="0"/>
              <a:buChar char="•"/>
            </a:pPr>
            <a:r>
              <a:rPr lang="en-US" dirty="0"/>
              <a:t>Need to install the package (globally if it will be used frequently)</a:t>
            </a:r>
          </a:p>
          <a:p>
            <a:pPr marL="285750" indent="-285750">
              <a:buFont typeface="Arial" panose="020B0604020202020204" pitchFamily="34" charset="0"/>
              <a:buChar char="•"/>
            </a:pPr>
            <a:r>
              <a:rPr lang="en-US" dirty="0"/>
              <a:t>Need to supply it with a properly-formed .</a:t>
            </a:r>
            <a:r>
              <a:rPr lang="en-US" dirty="0" err="1"/>
              <a:t>json</a:t>
            </a:r>
            <a:r>
              <a:rPr lang="en-US" dirty="0"/>
              <a:t> file</a:t>
            </a:r>
          </a:p>
          <a:p>
            <a:pPr marL="285750" indent="-285750">
              <a:buFont typeface="Arial" panose="020B0604020202020204" pitchFamily="34" charset="0"/>
              <a:buChar char="•"/>
            </a:pPr>
            <a:r>
              <a:rPr lang="en-US" dirty="0"/>
              <a:t>Runs on http://localhost:3000 by default (can be changed when spinning up)</a:t>
            </a:r>
          </a:p>
          <a:p>
            <a:pPr marL="285750" indent="-285750">
              <a:buFont typeface="Arial" panose="020B0604020202020204" pitchFamily="34" charset="0"/>
              <a:buChar char="•"/>
            </a:pPr>
            <a:r>
              <a:rPr lang="en-US" dirty="0"/>
              <a:t>Allows full CRUD requests and saves changes to .</a:t>
            </a:r>
            <a:r>
              <a:rPr lang="en-US" dirty="0" err="1"/>
              <a:t>json</a:t>
            </a:r>
            <a:r>
              <a:rPr lang="en-US" dirty="0"/>
              <a:t> file</a:t>
            </a:r>
          </a:p>
          <a:p>
            <a:endParaRPr lang="en-US" dirty="0"/>
          </a:p>
          <a:p>
            <a:pPr marL="0" indent="0" algn="ctr">
              <a:buNone/>
            </a:pPr>
            <a:r>
              <a:rPr lang="en-US" dirty="0">
                <a:hlinkClick r:id="rId3"/>
              </a:rPr>
              <a:t>https://</a:t>
            </a:r>
            <a:r>
              <a:rPr lang="en-US" dirty="0" err="1">
                <a:hlinkClick r:id="rId3"/>
              </a:rPr>
              <a:t>www.npmjs.com</a:t>
            </a:r>
            <a:r>
              <a:rPr lang="en-US" dirty="0">
                <a:hlinkClick r:id="rId3"/>
              </a:rPr>
              <a:t>/package/</a:t>
            </a:r>
            <a:r>
              <a:rPr lang="en-US" dirty="0" err="1">
                <a:hlinkClick r:id="rId3"/>
              </a:rPr>
              <a:t>json</a:t>
            </a:r>
            <a:r>
              <a:rPr lang="en-US" dirty="0">
                <a:hlinkClick r:id="rId3"/>
              </a:rPr>
              <a:t>-server</a:t>
            </a:r>
            <a:endParaRPr lang="en-US" dirty="0"/>
          </a:p>
        </p:txBody>
      </p:sp>
    </p:spTree>
    <p:extLst>
      <p:ext uri="{BB962C8B-B14F-4D97-AF65-F5344CB8AC3E}">
        <p14:creationId xmlns:p14="http://schemas.microsoft.com/office/powerpoint/2010/main" val="301416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C8043B-11FA-4EF4-8EC8-D323E73F296B}"/>
              </a:ext>
            </a:extLst>
          </p:cNvPr>
          <p:cNvSpPr>
            <a:spLocks noGrp="1"/>
          </p:cNvSpPr>
          <p:nvPr>
            <p:ph type="body" sz="quarter" idx="12"/>
          </p:nvPr>
        </p:nvSpPr>
        <p:spPr/>
        <p:txBody>
          <a:bodyPr/>
          <a:lstStyle/>
          <a:p>
            <a:r>
              <a:rPr lang="en-US" dirty="0" err="1"/>
              <a:t>QuickLab</a:t>
            </a:r>
            <a:r>
              <a:rPr lang="en-US" dirty="0"/>
              <a:t> 24a – create some JSON</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Generate a small JSON file to use with </a:t>
            </a:r>
            <a:r>
              <a:rPr lang="en-US" dirty="0" err="1"/>
              <a:t>json</a:t>
            </a:r>
            <a:r>
              <a:rPr lang="en-US" dirty="0"/>
              <a:t>-server</a:t>
            </a:r>
          </a:p>
          <a:p>
            <a:pPr marL="285750" indent="-285750">
              <a:buFont typeface="Arial" panose="020B0604020202020204" pitchFamily="34" charset="0"/>
              <a:buChar char="•"/>
            </a:pPr>
            <a:r>
              <a:rPr lang="en-US" dirty="0"/>
              <a:t>Install and run </a:t>
            </a:r>
            <a:r>
              <a:rPr lang="en-US" dirty="0" err="1"/>
              <a:t>json</a:t>
            </a:r>
            <a:r>
              <a:rPr lang="en-US" dirty="0"/>
              <a:t>-server</a:t>
            </a:r>
          </a:p>
        </p:txBody>
      </p:sp>
    </p:spTree>
    <p:extLst>
      <p:ext uri="{BB962C8B-B14F-4D97-AF65-F5344CB8AC3E}">
        <p14:creationId xmlns:p14="http://schemas.microsoft.com/office/powerpoint/2010/main" val="229406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D833-5821-5740-86B3-9C93059C19FF}"/>
              </a:ext>
            </a:extLst>
          </p:cNvPr>
          <p:cNvSpPr>
            <a:spLocks noGrp="1"/>
          </p:cNvSpPr>
          <p:nvPr>
            <p:ph type="ctrTitle"/>
          </p:nvPr>
        </p:nvSpPr>
        <p:spPr/>
        <p:txBody>
          <a:bodyPr/>
          <a:lstStyle/>
          <a:p>
            <a:r>
              <a:rPr lang="en-GB" dirty="0"/>
              <a:t>Promises</a:t>
            </a:r>
          </a:p>
        </p:txBody>
      </p:sp>
      <p:sp>
        <p:nvSpPr>
          <p:cNvPr id="3" name="Subtitle 2">
            <a:extLst>
              <a:ext uri="{FF2B5EF4-FFF2-40B4-BE49-F238E27FC236}">
                <a16:creationId xmlns:a16="http://schemas.microsoft.com/office/drawing/2014/main" id="{5E21982A-382B-F14C-8F2E-488F06E93F4C}"/>
              </a:ext>
            </a:extLst>
          </p:cNvPr>
          <p:cNvSpPr>
            <a:spLocks noGrp="1"/>
          </p:cNvSpPr>
          <p:nvPr>
            <p:ph type="subTitle" idx="4294967295"/>
          </p:nvPr>
        </p:nvSpPr>
        <p:spPr>
          <a:xfrm>
            <a:off x="387037" y="5688459"/>
            <a:ext cx="3181667" cy="439738"/>
          </a:xfrm>
        </p:spPr>
        <p:txBody>
          <a:bodyPr/>
          <a:lstStyle/>
          <a:p>
            <a:r>
              <a:rPr lang="en-GB" dirty="0"/>
              <a:t>JavaScript Fundamentals</a:t>
            </a:r>
          </a:p>
        </p:txBody>
      </p:sp>
    </p:spTree>
    <p:extLst>
      <p:ext uri="{BB962C8B-B14F-4D97-AF65-F5344CB8AC3E}">
        <p14:creationId xmlns:p14="http://schemas.microsoft.com/office/powerpoint/2010/main" val="37907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428F791-87A2-493B-BBC9-7FDE03FCE62D}"/>
              </a:ext>
            </a:extLst>
          </p:cNvPr>
          <p:cNvSpPr>
            <a:spLocks noGrp="1"/>
          </p:cNvSpPr>
          <p:nvPr>
            <p:ph type="body" sz="quarter" idx="10"/>
          </p:nvPr>
        </p:nvSpPr>
        <p:spPr/>
        <p:txBody>
          <a:bodyPr/>
          <a:lstStyle/>
          <a:p>
            <a:r>
              <a:rPr lang="en-US" dirty="0"/>
              <a:t>What is a Promise?</a:t>
            </a:r>
            <a:endParaRPr lang="en-GB" dirty="0"/>
          </a:p>
        </p:txBody>
      </p:sp>
      <p:sp>
        <p:nvSpPr>
          <p:cNvPr id="7" name="Text Placeholder 6">
            <a:extLst>
              <a:ext uri="{FF2B5EF4-FFF2-40B4-BE49-F238E27FC236}">
                <a16:creationId xmlns:a16="http://schemas.microsoft.com/office/drawing/2014/main" id="{5A95B5FC-A747-4509-90EC-95FC78C8D9A9}"/>
              </a:ext>
            </a:extLst>
          </p:cNvPr>
          <p:cNvSpPr>
            <a:spLocks noGrp="1"/>
          </p:cNvSpPr>
          <p:nvPr>
            <p:ph type="body" sz="quarter" idx="15"/>
          </p:nvPr>
        </p:nvSpPr>
        <p:spPr/>
        <p:txBody>
          <a:bodyPr/>
          <a:lstStyle/>
          <a:p>
            <a:pPr algn="ctr"/>
            <a:r>
              <a:rPr lang="en-US" i="1" dirty="0"/>
              <a:t>A placeholder for some data that will be available: immediately, some time in the future or possibly not at all.</a:t>
            </a:r>
          </a:p>
          <a:p>
            <a:pPr algn="ctr"/>
            <a:endParaRPr lang="en-US" i="1" dirty="0"/>
          </a:p>
          <a:p>
            <a:pPr marL="285750" indent="-285750">
              <a:buFont typeface="Arial" panose="020B0604020202020204" pitchFamily="34" charset="0"/>
              <a:buChar char="•"/>
            </a:pPr>
            <a:r>
              <a:rPr lang="en-US" dirty="0"/>
              <a:t>JavaScript is executed from the top down</a:t>
            </a:r>
          </a:p>
          <a:p>
            <a:pPr marL="465746" lvl="1" indent="-285750"/>
            <a:r>
              <a:rPr lang="en-US" dirty="0"/>
              <a:t>Each line of code evaluated and executed in turn</a:t>
            </a:r>
          </a:p>
          <a:p>
            <a:endParaRPr lang="en-US" dirty="0"/>
          </a:p>
          <a:p>
            <a:r>
              <a:rPr lang="en-US" dirty="0"/>
              <a:t>What happens if needed data is potentially not available immediately?</a:t>
            </a:r>
          </a:p>
          <a:p>
            <a:endParaRPr lang="en-US" dirty="0"/>
          </a:p>
          <a:p>
            <a:pPr lvl="1"/>
            <a:r>
              <a:rPr lang="en-US" dirty="0"/>
              <a:t>Most commonly we may be waiting for some data to come from a remote endpoint</a:t>
            </a:r>
          </a:p>
          <a:p>
            <a:pPr lvl="1"/>
            <a:r>
              <a:rPr lang="en-US" dirty="0"/>
              <a:t>Need some way to be able to execute code when the data is available or deal with the fact that it will never be available</a:t>
            </a:r>
          </a:p>
          <a:p>
            <a:pPr lvl="2"/>
            <a:r>
              <a:rPr lang="en-US" dirty="0"/>
              <a:t>This is the job of a promise</a:t>
            </a:r>
          </a:p>
        </p:txBody>
      </p:sp>
    </p:spTree>
    <p:extLst>
      <p:ext uri="{BB962C8B-B14F-4D97-AF65-F5344CB8AC3E}">
        <p14:creationId xmlns:p14="http://schemas.microsoft.com/office/powerpoint/2010/main" val="3209844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39973D-3D85-4494-B17A-CA4FF489637C}"/>
              </a:ext>
            </a:extLst>
          </p:cNvPr>
          <p:cNvSpPr>
            <a:spLocks noGrp="1"/>
          </p:cNvSpPr>
          <p:nvPr>
            <p:ph type="body" sz="quarter" idx="12"/>
          </p:nvPr>
        </p:nvSpPr>
        <p:spPr/>
        <p:txBody>
          <a:bodyPr/>
          <a:lstStyle/>
          <a:p>
            <a:r>
              <a:rPr lang="en-GB" dirty="0"/>
              <a:t>Promises</a:t>
            </a:r>
          </a:p>
        </p:txBody>
      </p:sp>
      <p:sp>
        <p:nvSpPr>
          <p:cNvPr id="7171" name="Text Placeholder 10"/>
          <p:cNvSpPr>
            <a:spLocks noGrp="1"/>
          </p:cNvSpPr>
          <p:nvPr>
            <p:ph type="body" sz="quarter" idx="11"/>
          </p:nvPr>
        </p:nvSpPr>
        <p:spPr/>
        <p:txBody>
          <a:bodyPr/>
          <a:lstStyle/>
          <a:p>
            <a:pPr marL="285750" indent="-285750">
              <a:buFont typeface="Arial" panose="020B0604020202020204" pitchFamily="34" charset="0"/>
              <a:buChar char="•"/>
            </a:pPr>
            <a:r>
              <a:rPr lang="en-US" dirty="0"/>
              <a:t>A promise is the representation of an operation that will complete at some unknown point in the future</a:t>
            </a:r>
          </a:p>
          <a:p>
            <a:pPr marL="285750" indent="-285750">
              <a:buFont typeface="Arial" panose="020B0604020202020204" pitchFamily="34" charset="0"/>
              <a:buChar char="•"/>
            </a:pPr>
            <a:r>
              <a:rPr lang="en-US" dirty="0"/>
              <a:t>We can associate handlers to the operation’s eventual success (or failure)</a:t>
            </a:r>
          </a:p>
          <a:p>
            <a:pPr marL="285750" indent="-285750">
              <a:buFont typeface="Arial" panose="020B0604020202020204" pitchFamily="34" charset="0"/>
              <a:buChar char="•"/>
            </a:pPr>
            <a:r>
              <a:rPr lang="en-US" dirty="0"/>
              <a:t>Exposes .then and .catch methods to handle resolution or rejection</a:t>
            </a:r>
          </a:p>
          <a:p>
            <a:endParaRPr lang="en-US" dirty="0"/>
          </a:p>
        </p:txBody>
      </p:sp>
      <p:pic>
        <p:nvPicPr>
          <p:cNvPr id="2" name="Picture 1"/>
          <p:cNvPicPr>
            <a:picLocks noChangeAspect="1"/>
          </p:cNvPicPr>
          <p:nvPr/>
        </p:nvPicPr>
        <p:blipFill>
          <a:blip r:embed="rId3"/>
          <a:stretch>
            <a:fillRect/>
          </a:stretch>
        </p:blipFill>
        <p:spPr>
          <a:xfrm>
            <a:off x="1893656" y="3070599"/>
            <a:ext cx="8396748" cy="3113401"/>
          </a:xfrm>
          <a:prstGeom prst="rect">
            <a:avLst/>
          </a:prstGeom>
        </p:spPr>
      </p:pic>
    </p:spTree>
    <p:extLst>
      <p:ext uri="{BB962C8B-B14F-4D97-AF65-F5344CB8AC3E}">
        <p14:creationId xmlns:p14="http://schemas.microsoft.com/office/powerpoint/2010/main" val="8830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9AF911-12EA-413C-B971-68D270CDF4E1}"/>
              </a:ext>
            </a:extLst>
          </p:cNvPr>
          <p:cNvSpPr>
            <a:spLocks noGrp="1"/>
          </p:cNvSpPr>
          <p:nvPr>
            <p:ph type="body" sz="quarter" idx="12"/>
          </p:nvPr>
        </p:nvSpPr>
        <p:spPr/>
        <p:txBody>
          <a:bodyPr/>
          <a:lstStyle/>
          <a:p>
            <a:r>
              <a:rPr lang="en-GB" dirty="0"/>
              <a:t>Promises</a:t>
            </a:r>
          </a:p>
        </p:txBody>
      </p:sp>
      <p:sp>
        <p:nvSpPr>
          <p:cNvPr id="7171" name="Text Placeholder 10"/>
          <p:cNvSpPr>
            <a:spLocks noGrp="1"/>
          </p:cNvSpPr>
          <p:nvPr>
            <p:ph type="body" sz="quarter" idx="11"/>
          </p:nvPr>
        </p:nvSpPr>
        <p:spPr/>
        <p:txBody>
          <a:bodyPr/>
          <a:lstStyle/>
          <a:p>
            <a:r>
              <a:rPr lang="en-US" dirty="0"/>
              <a:t>Construct a new promise passing in an ‘executor’ function which will be immediately evaluated and is passed both resolve and reject functions as arguments.</a:t>
            </a:r>
          </a:p>
          <a:p>
            <a:pPr marL="0" indent="0">
              <a:buNone/>
            </a:pPr>
            <a:endParaRPr lang="en-US" dirty="0"/>
          </a:p>
          <a:p>
            <a:endParaRPr lang="en-US" dirty="0"/>
          </a:p>
          <a:p>
            <a:endParaRPr lang="en-US" dirty="0"/>
          </a:p>
          <a:p>
            <a:r>
              <a:rPr lang="en-US" dirty="0"/>
              <a:t>The Promise is in one of three states:</a:t>
            </a:r>
          </a:p>
          <a:p>
            <a:pPr lvl="1"/>
            <a:r>
              <a:rPr lang="en-US" dirty="0"/>
              <a:t>Pending</a:t>
            </a:r>
          </a:p>
          <a:p>
            <a:pPr lvl="1"/>
            <a:r>
              <a:rPr lang="en-US" dirty="0"/>
              <a:t>Fulfilled - Operation completed successfully</a:t>
            </a:r>
          </a:p>
          <a:p>
            <a:pPr lvl="1"/>
            <a:r>
              <a:rPr lang="en-US" dirty="0"/>
              <a:t>Rejected - Operation failed</a:t>
            </a:r>
          </a:p>
          <a:p>
            <a:r>
              <a:rPr lang="en-US" dirty="0"/>
              <a:t>Which we can attach associated handlers too:</a:t>
            </a:r>
          </a:p>
          <a:p>
            <a:pPr lvl="1"/>
            <a:r>
              <a:rPr lang="en-US" b="1" dirty="0">
                <a:latin typeface="Courier New" panose="02070309020205020404" pitchFamily="49" charset="0"/>
                <a:cs typeface="Courier New" panose="02070309020205020404" pitchFamily="49" charset="0"/>
              </a:rPr>
              <a:t>.then(</a:t>
            </a:r>
            <a:r>
              <a:rPr lang="en-US" b="1" dirty="0" err="1">
                <a:latin typeface="Courier New" panose="02070309020205020404" pitchFamily="49" charset="0"/>
                <a:cs typeface="Courier New" panose="02070309020205020404" pitchFamily="49" charset="0"/>
              </a:rPr>
              <a:t>onFulfilled</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onRejected</a:t>
            </a:r>
            <a:r>
              <a:rPr lang="en-US" b="1" dirty="0">
                <a:latin typeface="Courier New" panose="02070309020205020404" pitchFamily="49" charset="0"/>
                <a:cs typeface="Courier New" panose="02070309020205020404" pitchFamily="49" charset="0"/>
              </a:rPr>
              <a:t>)</a:t>
            </a:r>
            <a:r>
              <a:rPr lang="en-US" dirty="0"/>
              <a:t> appends handlers to the original promise, returning a promise resolving to the return of the called handler or the original settled value if the called handler is undefined</a:t>
            </a:r>
          </a:p>
          <a:p>
            <a:pPr lvl="1"/>
            <a:r>
              <a:rPr lang="en-US" b="1" dirty="0">
                <a:latin typeface="Courier New" panose="02070309020205020404" pitchFamily="49" charset="0"/>
                <a:cs typeface="Courier New" panose="02070309020205020404" pitchFamily="49" charset="0"/>
              </a:rPr>
              <a:t>.catch(</a:t>
            </a:r>
            <a:r>
              <a:rPr lang="en-US" b="1" dirty="0" err="1">
                <a:latin typeface="Courier New" panose="02070309020205020404" pitchFamily="49" charset="0"/>
                <a:cs typeface="Courier New" panose="02070309020205020404" pitchFamily="49" charset="0"/>
              </a:rPr>
              <a:t>onRejected</a:t>
            </a:r>
            <a:r>
              <a:rPr lang="en-US" b="1" dirty="0">
                <a:latin typeface="Courier New" panose="02070309020205020404" pitchFamily="49" charset="0"/>
                <a:cs typeface="Courier New" panose="02070309020205020404" pitchFamily="49" charset="0"/>
              </a:rPr>
              <a:t>)</a:t>
            </a:r>
            <a:r>
              <a:rPr lang="en-US" dirty="0"/>
              <a:t> same as then but only handles the rejected condition</a:t>
            </a:r>
          </a:p>
        </p:txBody>
      </p:sp>
      <p:sp>
        <p:nvSpPr>
          <p:cNvPr id="2" name="Rectangle 1">
            <a:extLst>
              <a:ext uri="{FF2B5EF4-FFF2-40B4-BE49-F238E27FC236}">
                <a16:creationId xmlns:a16="http://schemas.microsoft.com/office/drawing/2014/main" id="{16F870DF-04C6-C34D-BC2F-8968B0504D3D}"/>
              </a:ext>
            </a:extLst>
          </p:cNvPr>
          <p:cNvSpPr/>
          <p:nvPr/>
        </p:nvSpPr>
        <p:spPr>
          <a:xfrm>
            <a:off x="384176" y="2157586"/>
            <a:ext cx="11404800" cy="338554"/>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let </a:t>
            </a:r>
            <a:r>
              <a:rPr lang="en-GB" sz="1600" b="1" dirty="0" err="1">
                <a:latin typeface="Courier New" panose="02070309020205020404" pitchFamily="49" charset="0"/>
                <a:cs typeface="Courier New" panose="02070309020205020404" pitchFamily="49" charset="0"/>
              </a:rPr>
              <a:t>newPromise</a:t>
            </a:r>
            <a:r>
              <a:rPr lang="en-GB" sz="1600" b="1" dirty="0">
                <a:latin typeface="Courier New" panose="02070309020205020404" pitchFamily="49" charset="0"/>
                <a:cs typeface="Courier New" panose="02070309020205020404" pitchFamily="49" charset="0"/>
              </a:rPr>
              <a:t> = new Promise((resolve, reject) =&gt; { });</a:t>
            </a:r>
          </a:p>
        </p:txBody>
      </p:sp>
    </p:spTree>
    <p:extLst>
      <p:ext uri="{BB962C8B-B14F-4D97-AF65-F5344CB8AC3E}">
        <p14:creationId xmlns:p14="http://schemas.microsoft.com/office/powerpoint/2010/main" val="305867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38AE3F-73C8-4EDD-8873-65DFFA12AB69}"/>
              </a:ext>
            </a:extLst>
          </p:cNvPr>
          <p:cNvSpPr>
            <a:spLocks noGrp="1"/>
          </p:cNvSpPr>
          <p:nvPr>
            <p:ph type="body" sz="quarter" idx="15"/>
          </p:nvPr>
        </p:nvSpPr>
        <p:spPr/>
        <p:txBody>
          <a:bodyPr/>
          <a:lstStyle/>
          <a:p>
            <a:pPr lvl="1"/>
            <a:r>
              <a:rPr lang="en-GB" dirty="0"/>
              <a:t>What is Asynchronous JavaScript?</a:t>
            </a:r>
          </a:p>
          <a:p>
            <a:pPr lvl="1"/>
            <a:r>
              <a:rPr lang="en-GB" dirty="0"/>
              <a:t>Asynchronous JavaScript-enabling technologies</a:t>
            </a:r>
          </a:p>
          <a:p>
            <a:pPr lvl="1"/>
            <a:r>
              <a:rPr lang="en-GB" dirty="0"/>
              <a:t>Client and Server architecture</a:t>
            </a:r>
          </a:p>
          <a:p>
            <a:pPr lvl="1"/>
            <a:r>
              <a:rPr lang="en-GB" dirty="0"/>
              <a:t>JSON</a:t>
            </a:r>
          </a:p>
          <a:p>
            <a:pPr lvl="1"/>
            <a:r>
              <a:rPr lang="en-GB" dirty="0"/>
              <a:t>Promises</a:t>
            </a:r>
          </a:p>
          <a:p>
            <a:pPr lvl="1"/>
            <a:r>
              <a:rPr lang="en-GB" dirty="0"/>
              <a:t>The Fetch API</a:t>
            </a:r>
          </a:p>
          <a:p>
            <a:pPr lvl="1"/>
            <a:r>
              <a:rPr lang="en-GB" dirty="0"/>
              <a:t>Async/Await</a:t>
            </a:r>
          </a:p>
          <a:p>
            <a:pPr lvl="1"/>
            <a:r>
              <a:rPr lang="en-GB" dirty="0"/>
              <a:t>Appendix - </a:t>
            </a:r>
            <a:r>
              <a:rPr lang="en-GB" dirty="0" err="1"/>
              <a:t>XMLHttpRequest</a:t>
            </a:r>
            <a:endParaRPr lang="en-GB" dirty="0"/>
          </a:p>
          <a:p>
            <a:endParaRPr lang="en-GB" dirty="0"/>
          </a:p>
        </p:txBody>
      </p:sp>
      <p:sp>
        <p:nvSpPr>
          <p:cNvPr id="6" name="Text Placeholder 5">
            <a:extLst>
              <a:ext uri="{FF2B5EF4-FFF2-40B4-BE49-F238E27FC236}">
                <a16:creationId xmlns:a16="http://schemas.microsoft.com/office/drawing/2014/main" id="{C7145BF0-34BF-405F-BF31-A12D79769604}"/>
              </a:ext>
            </a:extLst>
          </p:cNvPr>
          <p:cNvSpPr>
            <a:spLocks noGrp="1"/>
          </p:cNvSpPr>
          <p:nvPr>
            <p:ph type="body" sz="quarter" idx="10"/>
          </p:nvPr>
        </p:nvSpPr>
        <p:spPr/>
        <p:txBody>
          <a:bodyPr/>
          <a:lstStyle/>
          <a:p>
            <a:r>
              <a:rPr lang="en-GB" dirty="0"/>
              <a:t>Overview</a:t>
            </a:r>
          </a:p>
        </p:txBody>
      </p:sp>
    </p:spTree>
    <p:extLst>
      <p:ext uri="{BB962C8B-B14F-4D97-AF65-F5344CB8AC3E}">
        <p14:creationId xmlns:p14="http://schemas.microsoft.com/office/powerpoint/2010/main" val="2478964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D80B6-9D39-40E8-89EE-5C46E1BAB3AF}"/>
              </a:ext>
            </a:extLst>
          </p:cNvPr>
          <p:cNvSpPr>
            <a:spLocks noGrp="1"/>
          </p:cNvSpPr>
          <p:nvPr>
            <p:ph type="body" sz="quarter" idx="12"/>
          </p:nvPr>
        </p:nvSpPr>
        <p:spPr/>
        <p:txBody>
          <a:bodyPr/>
          <a:lstStyle/>
          <a:p>
            <a:r>
              <a:rPr lang="en-GB" dirty="0"/>
              <a:t>Promises: example</a:t>
            </a:r>
          </a:p>
        </p:txBody>
      </p:sp>
      <p:sp>
        <p:nvSpPr>
          <p:cNvPr id="2" name="Rectangle 1">
            <a:extLst>
              <a:ext uri="{FF2B5EF4-FFF2-40B4-BE49-F238E27FC236}">
                <a16:creationId xmlns:a16="http://schemas.microsoft.com/office/drawing/2014/main" id="{ADAE0D91-F7C5-A44E-BE67-905422687488}"/>
              </a:ext>
            </a:extLst>
          </p:cNvPr>
          <p:cNvSpPr/>
          <p:nvPr/>
        </p:nvSpPr>
        <p:spPr>
          <a:xfrm>
            <a:off x="687000" y="1206603"/>
            <a:ext cx="10818000" cy="5078313"/>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aPromise</a:t>
            </a:r>
            <a:r>
              <a:rPr lang="en-GB" sz="1800" b="1" dirty="0">
                <a:latin typeface="Courier New" panose="02070309020205020404" pitchFamily="49" charset="0"/>
                <a:cs typeface="Courier New" panose="02070309020205020404" pitchFamily="49" charset="0"/>
              </a:rPr>
              <a:t> = new Promise((resolve, reject) =&gt; {</a:t>
            </a:r>
          </a:p>
          <a:p>
            <a:r>
              <a:rPr lang="en-GB" sz="1800" b="1" dirty="0">
                <a:latin typeface="Courier New" panose="02070309020205020404" pitchFamily="49" charset="0"/>
                <a:cs typeface="Courier New" panose="02070309020205020404" pitchFamily="49" charset="0"/>
              </a:rPr>
              <a:t>    let </a:t>
            </a:r>
            <a:r>
              <a:rPr lang="en-GB" sz="1800" b="1" dirty="0" err="1">
                <a:latin typeface="Courier New" panose="02070309020205020404" pitchFamily="49" charset="0"/>
                <a:cs typeface="Courier New" panose="02070309020205020404" pitchFamily="49" charset="0"/>
              </a:rPr>
              <a:t>delayedFunc</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setTimeout</a:t>
            </a:r>
            <a:r>
              <a:rPr lang="en-GB" sz="1800" b="1" dirty="0">
                <a:latin typeface="Courier New" panose="02070309020205020404" pitchFamily="49" charset="0"/>
                <a:cs typeface="Courier New" panose="02070309020205020404" pitchFamily="49" charset="0"/>
              </a:rPr>
              <a:t>(() =&gt; {</a:t>
            </a:r>
          </a:p>
          <a:p>
            <a:r>
              <a:rPr lang="en-GB" sz="1800" b="1" dirty="0">
                <a:solidFill>
                  <a:schemeClr val="accent6"/>
                </a:solidFill>
                <a:latin typeface="Courier New" panose="02070309020205020404" pitchFamily="49" charset="0"/>
                <a:cs typeface="Courier New" panose="02070309020205020404" pitchFamily="49" charset="0"/>
              </a:rPr>
              <a:t>//whether it resolves or rejects is unknown</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Math.random</a:t>
            </a:r>
            <a:r>
              <a:rPr lang="en-GB" sz="1800" b="1" dirty="0">
                <a:latin typeface="Courier New" panose="02070309020205020404" pitchFamily="49" charset="0"/>
                <a:cs typeface="Courier New" panose="02070309020205020404" pitchFamily="49" charset="0"/>
              </a:rPr>
              <a:t>() &lt; 0.5) ? resolve("resolved") : reject("rejected");</a:t>
            </a:r>
          </a:p>
          <a:p>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Math.random</a:t>
            </a:r>
            <a:r>
              <a:rPr lang="en-GB" sz="1800" b="1" dirty="0">
                <a:latin typeface="Courier New" panose="02070309020205020404" pitchFamily="49" charset="0"/>
                <a:cs typeface="Courier New" panose="02070309020205020404" pitchFamily="49" charset="0"/>
              </a:rPr>
              <a:t>() * 5000); </a:t>
            </a:r>
            <a:r>
              <a:rPr lang="en-GB" sz="1800" b="1" dirty="0">
                <a:solidFill>
                  <a:schemeClr val="accent6"/>
                </a:solidFill>
                <a:latin typeface="Courier New" panose="02070309020205020404" pitchFamily="49" charset="0"/>
                <a:cs typeface="Courier New" panose="02070309020205020404" pitchFamily="49" charset="0"/>
              </a:rPr>
              <a:t>//function will return sometime: 0-5s</a:t>
            </a:r>
          </a:p>
          <a:p>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err="1">
                <a:latin typeface="Courier New" panose="02070309020205020404" pitchFamily="49" charset="0"/>
                <a:cs typeface="Courier New" panose="02070309020205020404" pitchFamily="49" charset="0"/>
              </a:rPr>
              <a:t>aPromise</a:t>
            </a:r>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    .then(</a:t>
            </a:r>
          </a:p>
          <a:p>
            <a:r>
              <a:rPr lang="en-GB" sz="1800" b="1" dirty="0">
                <a:latin typeface="Courier New" panose="02070309020205020404" pitchFamily="49" charset="0"/>
                <a:cs typeface="Courier New" panose="02070309020205020404" pitchFamily="49" charset="0"/>
              </a:rPr>
              <a:t>        //resolved</a:t>
            </a:r>
          </a:p>
          <a:p>
            <a:r>
              <a:rPr lang="en-GB" sz="1800" b="1" dirty="0">
                <a:latin typeface="Courier New" panose="02070309020205020404" pitchFamily="49" charset="0"/>
                <a:cs typeface="Courier New" panose="02070309020205020404" pitchFamily="49" charset="0"/>
              </a:rPr>
              <a:t>        data =&gt;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(v);</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//rejected</a:t>
            </a:r>
          </a:p>
          <a:p>
            <a:r>
              <a:rPr lang="en-GB" sz="1800" b="1" dirty="0">
                <a:latin typeface="Courier New" panose="02070309020205020404" pitchFamily="49" charset="0"/>
                <a:cs typeface="Courier New" panose="02070309020205020404" pitchFamily="49" charset="0"/>
              </a:rPr>
              <a:t>        error =&gt;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(v);</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9414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3D2B8F-2794-4E3D-9371-EEBF430107D4}"/>
              </a:ext>
            </a:extLst>
          </p:cNvPr>
          <p:cNvSpPr>
            <a:spLocks noGrp="1"/>
          </p:cNvSpPr>
          <p:nvPr>
            <p:ph type="body" sz="quarter" idx="12"/>
          </p:nvPr>
        </p:nvSpPr>
        <p:spPr/>
        <p:txBody>
          <a:bodyPr/>
          <a:lstStyle/>
          <a:p>
            <a:r>
              <a:rPr lang="en-US" dirty="0" err="1"/>
              <a:t>QuickLab</a:t>
            </a:r>
            <a:r>
              <a:rPr lang="en-US" dirty="0"/>
              <a:t> 24b – promises</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Experiment with promises</a:t>
            </a:r>
          </a:p>
        </p:txBody>
      </p:sp>
    </p:spTree>
    <p:extLst>
      <p:ext uri="{BB962C8B-B14F-4D97-AF65-F5344CB8AC3E}">
        <p14:creationId xmlns:p14="http://schemas.microsoft.com/office/powerpoint/2010/main" val="2036799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D833-5821-5740-86B3-9C93059C19FF}"/>
              </a:ext>
            </a:extLst>
          </p:cNvPr>
          <p:cNvSpPr>
            <a:spLocks noGrp="1"/>
          </p:cNvSpPr>
          <p:nvPr>
            <p:ph type="ctrTitle"/>
          </p:nvPr>
        </p:nvSpPr>
        <p:spPr/>
        <p:txBody>
          <a:bodyPr/>
          <a:lstStyle/>
          <a:p>
            <a:r>
              <a:rPr lang="en-GB" dirty="0"/>
              <a:t>Fetch</a:t>
            </a:r>
          </a:p>
        </p:txBody>
      </p:sp>
      <p:sp>
        <p:nvSpPr>
          <p:cNvPr id="3" name="Subtitle 2">
            <a:extLst>
              <a:ext uri="{FF2B5EF4-FFF2-40B4-BE49-F238E27FC236}">
                <a16:creationId xmlns:a16="http://schemas.microsoft.com/office/drawing/2014/main" id="{5E21982A-382B-F14C-8F2E-488F06E93F4C}"/>
              </a:ext>
            </a:extLst>
          </p:cNvPr>
          <p:cNvSpPr>
            <a:spLocks noGrp="1"/>
          </p:cNvSpPr>
          <p:nvPr>
            <p:ph type="subTitle" idx="4294967295"/>
          </p:nvPr>
        </p:nvSpPr>
        <p:spPr>
          <a:xfrm>
            <a:off x="384785" y="3666331"/>
            <a:ext cx="3181376" cy="439738"/>
          </a:xfrm>
        </p:spPr>
        <p:txBody>
          <a:bodyPr/>
          <a:lstStyle/>
          <a:p>
            <a:r>
              <a:rPr lang="en-GB" dirty="0">
                <a:solidFill>
                  <a:schemeClr val="bg1"/>
                </a:solidFill>
              </a:rPr>
              <a:t>JavaScript Fundamentals</a:t>
            </a:r>
          </a:p>
        </p:txBody>
      </p:sp>
    </p:spTree>
    <p:extLst>
      <p:ext uri="{BB962C8B-B14F-4D97-AF65-F5344CB8AC3E}">
        <p14:creationId xmlns:p14="http://schemas.microsoft.com/office/powerpoint/2010/main" val="2169876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A32AD69-7AB3-4C08-9E01-2C4A6ACE9173}"/>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“The Fetch API provides a JavaScript interface for accessing and manipulating parts of the HTTP pipeline, such as requests and responses. It also provides a global </a:t>
            </a:r>
            <a:r>
              <a:rPr lang="en-GB" b="1" dirty="0">
                <a:latin typeface="Courier New" panose="02070309020205020404" pitchFamily="49" charset="0"/>
                <a:cs typeface="Courier New" panose="02070309020205020404" pitchFamily="49" charset="0"/>
              </a:rPr>
              <a:t>fetch()</a:t>
            </a:r>
            <a:r>
              <a:rPr lang="en-GB" dirty="0"/>
              <a:t> method that provides an easy, logical way to fetch resources asynchronously across the network”</a:t>
            </a:r>
          </a:p>
          <a:p>
            <a:pPr marL="285750" indent="-285750">
              <a:buFont typeface="Arial" panose="020B0604020202020204" pitchFamily="34" charset="0"/>
              <a:buChar char="•"/>
            </a:pPr>
            <a:r>
              <a:rPr lang="en-GB" dirty="0"/>
              <a:t>In short, </a:t>
            </a:r>
            <a:r>
              <a:rPr lang="en-GB" b="1" dirty="0"/>
              <a:t>Fetch</a:t>
            </a:r>
            <a:r>
              <a:rPr lang="en-GB" dirty="0"/>
              <a:t> provides the functionality hitherto provided by </a:t>
            </a:r>
            <a:r>
              <a:rPr lang="en-GB" b="1" dirty="0" err="1">
                <a:latin typeface="Courier New" panose="02070309020205020404" pitchFamily="49" charset="0"/>
                <a:cs typeface="Courier New" panose="02070309020205020404" pitchFamily="49" charset="0"/>
              </a:rPr>
              <a:t>XMLHttpRequest</a:t>
            </a:r>
            <a:endParaRPr lang="en-GB"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dirty="0"/>
              <a:t>It greatly simplifies making requests and dealing with responses</a:t>
            </a:r>
          </a:p>
          <a:p>
            <a:pPr marL="285750" indent="-285750">
              <a:buFont typeface="Arial" panose="020B0604020202020204" pitchFamily="34" charset="0"/>
              <a:buChar char="•"/>
            </a:pPr>
            <a:r>
              <a:rPr lang="en-GB" b="1" dirty="0"/>
              <a:t>Fetch</a:t>
            </a:r>
            <a:r>
              <a:rPr lang="en-GB" dirty="0"/>
              <a:t> requests return </a:t>
            </a:r>
            <a:r>
              <a:rPr lang="en-GB" b="1" dirty="0"/>
              <a:t>Promises</a:t>
            </a:r>
          </a:p>
          <a:p>
            <a:pPr marL="285750" indent="-285750">
              <a:buFont typeface="Arial" panose="020B0604020202020204" pitchFamily="34" charset="0"/>
              <a:buChar char="•"/>
            </a:pPr>
            <a:r>
              <a:rPr lang="en-GB" b="1" dirty="0"/>
              <a:t>Fetch</a:t>
            </a:r>
            <a:r>
              <a:rPr lang="en-GB" dirty="0"/>
              <a:t> is supported from Chrome 42, Edge 14, Firefox 39, Safari 10.1, Opera 29</a:t>
            </a:r>
          </a:p>
          <a:p>
            <a:endParaRPr lang="en-GB" dirty="0"/>
          </a:p>
        </p:txBody>
      </p:sp>
      <p:sp>
        <p:nvSpPr>
          <p:cNvPr id="6" name="Text Placeholder 5">
            <a:extLst>
              <a:ext uri="{FF2B5EF4-FFF2-40B4-BE49-F238E27FC236}">
                <a16:creationId xmlns:a16="http://schemas.microsoft.com/office/drawing/2014/main" id="{E001C5CD-C63E-4C63-9E53-6501DB347661}"/>
              </a:ext>
            </a:extLst>
          </p:cNvPr>
          <p:cNvSpPr>
            <a:spLocks noGrp="1"/>
          </p:cNvSpPr>
          <p:nvPr>
            <p:ph type="body" sz="quarter" idx="10"/>
          </p:nvPr>
        </p:nvSpPr>
        <p:spPr/>
        <p:txBody>
          <a:bodyPr/>
          <a:lstStyle/>
          <a:p>
            <a:r>
              <a:rPr lang="en-GB" dirty="0"/>
              <a:t>Fetch</a:t>
            </a:r>
          </a:p>
        </p:txBody>
      </p:sp>
    </p:spTree>
    <p:extLst>
      <p:ext uri="{BB962C8B-B14F-4D97-AF65-F5344CB8AC3E}">
        <p14:creationId xmlns:p14="http://schemas.microsoft.com/office/powerpoint/2010/main" val="2130059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10ECDB-B9DC-4F47-A6D2-3154EF1FEBF6}"/>
              </a:ext>
            </a:extLst>
          </p:cNvPr>
          <p:cNvSpPr>
            <a:spLocks noGrp="1"/>
          </p:cNvSpPr>
          <p:nvPr>
            <p:ph type="body" sz="quarter" idx="12"/>
          </p:nvPr>
        </p:nvSpPr>
        <p:spPr/>
        <p:txBody>
          <a:bodyPr/>
          <a:lstStyle/>
          <a:p>
            <a:r>
              <a:rPr lang="en-GB" dirty="0"/>
              <a:t>Fetch</a:t>
            </a:r>
          </a:p>
        </p:txBody>
      </p:sp>
      <p:sp>
        <p:nvSpPr>
          <p:cNvPr id="2" name="Text Placeholder 1">
            <a:extLst>
              <a:ext uri="{FF2B5EF4-FFF2-40B4-BE49-F238E27FC236}">
                <a16:creationId xmlns:a16="http://schemas.microsoft.com/office/drawing/2014/main" id="{3F011390-6E0A-8348-97BC-D42B8665CC5F}"/>
              </a:ext>
            </a:extLst>
          </p:cNvPr>
          <p:cNvSpPr>
            <a:spLocks noGrp="1"/>
          </p:cNvSpPr>
          <p:nvPr>
            <p:ph type="body" sz="quarter" idx="11"/>
          </p:nvPr>
        </p:nvSpPr>
        <p:spPr>
          <a:xfrm>
            <a:off x="376237" y="1240838"/>
            <a:ext cx="11431587" cy="5237751"/>
          </a:xfrm>
        </p:spPr>
        <p:txBody>
          <a:bodyPr/>
          <a:lstStyle/>
          <a:p>
            <a:pPr marL="285750" indent="-285750">
              <a:buFont typeface="Arial" panose="020B0604020202020204" pitchFamily="34" charset="0"/>
              <a:buChar char="•"/>
            </a:pPr>
            <a:r>
              <a:rPr lang="en-GB" dirty="0"/>
              <a:t>Making a </a:t>
            </a:r>
            <a:r>
              <a:rPr lang="en-GB" b="1" dirty="0">
                <a:latin typeface="Courier New" panose="02070309020205020404" pitchFamily="49" charset="0"/>
                <a:cs typeface="Courier New" panose="02070309020205020404" pitchFamily="49" charset="0"/>
              </a:rPr>
              <a:t>fetch</a:t>
            </a:r>
            <a:r>
              <a:rPr lang="en-GB" dirty="0"/>
              <a:t> request can be as simple as passing a URL and chaining appropriate .then and .catch methods onto the return</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Note how we don’t have to use </a:t>
            </a:r>
            <a:r>
              <a:rPr lang="en-GB" b="1" dirty="0" err="1">
                <a:latin typeface="Courier New" panose="02070309020205020404" pitchFamily="49" charset="0"/>
                <a:cs typeface="Courier New" panose="02070309020205020404" pitchFamily="49" charset="0"/>
              </a:rPr>
              <a:t>JSON.parse</a:t>
            </a:r>
            <a:r>
              <a:rPr lang="en-GB" b="1" dirty="0">
                <a:latin typeface="Courier New" panose="02070309020205020404" pitchFamily="49" charset="0"/>
                <a:cs typeface="Courier New" panose="02070309020205020404" pitchFamily="49" charset="0"/>
              </a:rPr>
              <a:t> </a:t>
            </a:r>
            <a:r>
              <a:rPr lang="en-GB" dirty="0"/>
              <a:t>as response objects have a </a:t>
            </a:r>
            <a:r>
              <a:rPr lang="en-GB" b="1" dirty="0">
                <a:latin typeface="Courier New" panose="02070309020205020404" pitchFamily="49" charset="0"/>
                <a:cs typeface="Courier New" panose="02070309020205020404" pitchFamily="49" charset="0"/>
              </a:rPr>
              <a:t>.json() </a:t>
            </a:r>
            <a:r>
              <a:rPr lang="en-GB" dirty="0"/>
              <a:t>method which returns a </a:t>
            </a:r>
            <a:r>
              <a:rPr lang="en-GB" b="1" dirty="0">
                <a:latin typeface="Courier New" panose="02070309020205020404" pitchFamily="49" charset="0"/>
                <a:cs typeface="Courier New" panose="02070309020205020404" pitchFamily="49" charset="0"/>
              </a:rPr>
              <a:t>Promise</a:t>
            </a:r>
            <a:r>
              <a:rPr lang="en-GB" dirty="0"/>
              <a:t> that resolves to with the result of parsing the body text of the response as JSON</a:t>
            </a:r>
          </a:p>
          <a:p>
            <a:pPr marL="285750" indent="-285750">
              <a:buFont typeface="Arial" panose="020B0604020202020204" pitchFamily="34" charset="0"/>
              <a:buChar char="•"/>
            </a:pPr>
            <a:r>
              <a:rPr lang="en-GB" dirty="0"/>
              <a:t>By default, a </a:t>
            </a:r>
            <a:r>
              <a:rPr lang="en-GB" b="1" dirty="0">
                <a:latin typeface="Courier New" panose="02070309020205020404" pitchFamily="49" charset="0"/>
                <a:cs typeface="Courier New" panose="02070309020205020404" pitchFamily="49" charset="0"/>
              </a:rPr>
              <a:t>fetch</a:t>
            </a:r>
            <a:r>
              <a:rPr lang="en-GB" dirty="0"/>
              <a:t> request is of type </a:t>
            </a:r>
            <a:r>
              <a:rPr lang="en-GB" b="1" dirty="0">
                <a:latin typeface="Courier New" panose="02070309020205020404" pitchFamily="49" charset="0"/>
                <a:cs typeface="Courier New" panose="02070309020205020404" pitchFamily="49" charset="0"/>
              </a:rPr>
              <a:t>GET</a:t>
            </a:r>
          </a:p>
        </p:txBody>
      </p:sp>
      <p:sp>
        <p:nvSpPr>
          <p:cNvPr id="4" name="Rectangle 3">
            <a:extLst>
              <a:ext uri="{FF2B5EF4-FFF2-40B4-BE49-F238E27FC236}">
                <a16:creationId xmlns:a16="http://schemas.microsoft.com/office/drawing/2014/main" id="{93B06A2B-0829-7741-9068-153C487E08F3}"/>
              </a:ext>
            </a:extLst>
          </p:cNvPr>
          <p:cNvSpPr/>
          <p:nvPr/>
        </p:nvSpPr>
        <p:spPr>
          <a:xfrm>
            <a:off x="384176" y="2076271"/>
            <a:ext cx="11404800" cy="120032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fetch('https://</a:t>
            </a:r>
            <a:r>
              <a:rPr lang="en-GB" sz="1800" b="1" dirty="0" err="1">
                <a:latin typeface="Courier New" panose="02070309020205020404" pitchFamily="49" charset="0"/>
                <a:cs typeface="Courier New" panose="02070309020205020404" pitchFamily="49" charset="0"/>
              </a:rPr>
              <a:t>www.qa.com</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courses.json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.then(response =&gt; </a:t>
            </a:r>
            <a:r>
              <a:rPr lang="en-GB" sz="1800" b="1" dirty="0" err="1">
                <a:latin typeface="Courier New" panose="02070309020205020404" pitchFamily="49" charset="0"/>
                <a:cs typeface="Courier New" panose="02070309020205020404" pitchFamily="49" charset="0"/>
              </a:rPr>
              <a:t>response.json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.then(</a:t>
            </a:r>
            <a:r>
              <a:rPr lang="en-GB" sz="1800" b="1" dirty="0" err="1">
                <a:latin typeface="Courier New" panose="02070309020205020404" pitchFamily="49" charset="0"/>
                <a:cs typeface="Courier New" panose="02070309020205020404" pitchFamily="49" charset="0"/>
              </a:rPr>
              <a:t>myJson</a:t>
            </a:r>
            <a:r>
              <a:rPr lang="en-GB" sz="1800" b="1" dirty="0">
                <a:latin typeface="Courier New" panose="02070309020205020404" pitchFamily="49" charset="0"/>
                <a:cs typeface="Courier New" panose="02070309020205020404" pitchFamily="49" charset="0"/>
              </a:rPr>
              <a:t> =&gt;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myJson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.catch(err=&gt; </a:t>
            </a:r>
            <a:r>
              <a:rPr lang="en-GB" sz="1800" b="1" dirty="0" err="1">
                <a:latin typeface="Courier New" panose="02070309020205020404" pitchFamily="49" charset="0"/>
                <a:cs typeface="Courier New" panose="02070309020205020404" pitchFamily="49" charset="0"/>
              </a:rPr>
              <a:t>console.error</a:t>
            </a:r>
            <a:r>
              <a:rPr lang="en-GB" sz="1800" b="1" dirty="0">
                <a:latin typeface="Courier New" panose="02070309020205020404" pitchFamily="49" charset="0"/>
                <a:cs typeface="Courier New" panose="02070309020205020404" pitchFamily="49" charset="0"/>
              </a:rPr>
              <a:t>(err))</a:t>
            </a:r>
          </a:p>
        </p:txBody>
      </p:sp>
    </p:spTree>
    <p:extLst>
      <p:ext uri="{BB962C8B-B14F-4D97-AF65-F5344CB8AC3E}">
        <p14:creationId xmlns:p14="http://schemas.microsoft.com/office/powerpoint/2010/main" val="1680451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3E477DE-FCF0-4466-8454-431D00D7E5FA}"/>
              </a:ext>
            </a:extLst>
          </p:cNvPr>
          <p:cNvSpPr>
            <a:spLocks noGrp="1"/>
          </p:cNvSpPr>
          <p:nvPr>
            <p:ph type="body" sz="quarter" idx="12"/>
          </p:nvPr>
        </p:nvSpPr>
        <p:spPr/>
        <p:txBody>
          <a:bodyPr/>
          <a:lstStyle/>
          <a:p>
            <a:r>
              <a:rPr lang="en-GB" dirty="0"/>
              <a:t>Fetch – full example</a:t>
            </a:r>
          </a:p>
        </p:txBody>
      </p:sp>
      <p:sp>
        <p:nvSpPr>
          <p:cNvPr id="8" name="Text Placeholder 7">
            <a:extLst>
              <a:ext uri="{FF2B5EF4-FFF2-40B4-BE49-F238E27FC236}">
                <a16:creationId xmlns:a16="http://schemas.microsoft.com/office/drawing/2014/main" id="{AC4CDA2C-8520-4878-A95E-17908D43FDDF}"/>
              </a:ext>
            </a:extLst>
          </p:cNvPr>
          <p:cNvSpPr>
            <a:spLocks noGrp="1"/>
          </p:cNvSpPr>
          <p:nvPr>
            <p:ph type="body" sz="quarter" idx="11"/>
          </p:nvPr>
        </p:nvSpPr>
        <p:spPr>
          <a:xfrm>
            <a:off x="0" y="1533465"/>
            <a:ext cx="2006746" cy="3469707"/>
          </a:xfrm>
        </p:spPr>
        <p:txBody>
          <a:bodyPr/>
          <a:lstStyle/>
          <a:p>
            <a:pPr marL="285750" indent="-285750">
              <a:buFont typeface="Arial" panose="020B0604020202020204" pitchFamily="34" charset="0"/>
              <a:buChar char="•"/>
            </a:pPr>
            <a:r>
              <a:rPr lang="en-GB" sz="1600" dirty="0"/>
              <a:t>We can make more complex requests using the second argument, an </a:t>
            </a:r>
            <a:r>
              <a:rPr lang="en-GB" sz="1600" dirty="0" err="1"/>
              <a:t>init</a:t>
            </a:r>
            <a:r>
              <a:rPr lang="en-GB" sz="1600" dirty="0"/>
              <a:t> object that allows us to control a number of aspects of the request – including any data we wish to include with it</a:t>
            </a:r>
          </a:p>
          <a:p>
            <a:endParaRPr lang="en-GB" dirty="0"/>
          </a:p>
        </p:txBody>
      </p:sp>
      <p:sp>
        <p:nvSpPr>
          <p:cNvPr id="5" name="Rectangle 4">
            <a:extLst>
              <a:ext uri="{FF2B5EF4-FFF2-40B4-BE49-F238E27FC236}">
                <a16:creationId xmlns:a16="http://schemas.microsoft.com/office/drawing/2014/main" id="{09128C14-6D3D-8145-96BD-712A31DEEA34}"/>
              </a:ext>
            </a:extLst>
          </p:cNvPr>
          <p:cNvSpPr/>
          <p:nvPr/>
        </p:nvSpPr>
        <p:spPr>
          <a:xfrm>
            <a:off x="1967347" y="1533465"/>
            <a:ext cx="10224653" cy="5324535"/>
          </a:xfrm>
          <a:prstGeom prst="rect">
            <a:avLst/>
          </a:prstGeom>
          <a:solidFill>
            <a:schemeClr val="tx2">
              <a:lumMod val="20000"/>
              <a:lumOff val="80000"/>
            </a:schemeClr>
          </a:solidFill>
          <a:ln>
            <a:noFill/>
          </a:ln>
        </p:spPr>
        <p:txBody>
          <a:bodyPr wrap="square">
            <a:spAutoFit/>
          </a:bodyPr>
          <a:lstStyle/>
          <a:p>
            <a:r>
              <a:rPr lang="en-GB" sz="2000" b="1" dirty="0">
                <a:latin typeface="Courier New" panose="02070309020205020404" pitchFamily="49" charset="0"/>
                <a:cs typeface="Courier New" panose="02070309020205020404" pitchFamily="49" charset="0"/>
              </a:rPr>
              <a:t>fetch(</a:t>
            </a:r>
            <a:r>
              <a:rPr lang="en-GB" sz="2000" b="1" dirty="0" err="1">
                <a:latin typeface="Courier New" panose="02070309020205020404" pitchFamily="49" charset="0"/>
                <a:cs typeface="Courier New" panose="02070309020205020404" pitchFamily="49" charset="0"/>
              </a:rPr>
              <a:t>url</a:t>
            </a:r>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body: </a:t>
            </a:r>
            <a:r>
              <a:rPr lang="en-GB" sz="2000" b="1" dirty="0" err="1">
                <a:latin typeface="Courier New" panose="02070309020205020404" pitchFamily="49" charset="0"/>
                <a:cs typeface="Courier New" panose="02070309020205020404" pitchFamily="49" charset="0"/>
              </a:rPr>
              <a:t>JSON.stringify</a:t>
            </a:r>
            <a:r>
              <a:rPr lang="en-GB" sz="2000" b="1" dirty="0">
                <a:latin typeface="Courier New" panose="02070309020205020404" pitchFamily="49" charset="0"/>
                <a:cs typeface="Courier New" panose="02070309020205020404" pitchFamily="49" charset="0"/>
              </a:rPr>
              <a:t>(data), </a:t>
            </a:r>
            <a:br>
              <a:rPr lang="en-GB" sz="2000" b="1" dirty="0">
                <a:latin typeface="Courier New" panose="02070309020205020404" pitchFamily="49" charset="0"/>
                <a:cs typeface="Courier New" panose="02070309020205020404" pitchFamily="49" charset="0"/>
              </a:rPr>
            </a:b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must match 'Content-Type' header</a:t>
            </a:r>
          </a:p>
          <a:p>
            <a:r>
              <a:rPr lang="en-GB" sz="2000" b="1" dirty="0">
                <a:latin typeface="Courier New" panose="02070309020205020404" pitchFamily="49" charset="0"/>
                <a:cs typeface="Courier New" panose="02070309020205020404" pitchFamily="49" charset="0"/>
              </a:rPr>
              <a:t>    cache: 'no-cache', </a:t>
            </a:r>
            <a:br>
              <a:rPr lang="en-GB" sz="2000" b="1" dirty="0">
                <a:latin typeface="Courier New" panose="02070309020205020404" pitchFamily="49" charset="0"/>
                <a:cs typeface="Courier New" panose="02070309020205020404" pitchFamily="49" charset="0"/>
              </a:rPr>
            </a:b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*default, no-cache, reload, force-cache, only-if-cached</a:t>
            </a:r>
          </a:p>
          <a:p>
            <a:r>
              <a:rPr lang="en-GB" sz="2000" b="1" dirty="0">
                <a:latin typeface="Courier New" panose="02070309020205020404" pitchFamily="49" charset="0"/>
                <a:cs typeface="Courier New" panose="02070309020205020404" pitchFamily="49" charset="0"/>
              </a:rPr>
              <a:t>    credentials: 'same-origin', </a:t>
            </a:r>
            <a:r>
              <a:rPr lang="en-GB" sz="2000" b="1" dirty="0">
                <a:solidFill>
                  <a:srgbClr val="00B050"/>
                </a:solidFill>
                <a:latin typeface="Courier New" panose="02070309020205020404" pitchFamily="49" charset="0"/>
                <a:cs typeface="Courier New" panose="02070309020205020404" pitchFamily="49" charset="0"/>
              </a:rPr>
              <a:t>// include, same-origin, *omit</a:t>
            </a:r>
          </a:p>
          <a:p>
            <a:r>
              <a:rPr lang="en-GB" sz="2000" b="1" dirty="0">
                <a:latin typeface="Courier New" panose="02070309020205020404" pitchFamily="49" charset="0"/>
                <a:cs typeface="Courier New" panose="02070309020205020404" pitchFamily="49" charset="0"/>
              </a:rPr>
              <a:t>    headers: {</a:t>
            </a:r>
          </a:p>
          <a:p>
            <a:r>
              <a:rPr lang="en-GB" sz="2000" b="1" dirty="0">
                <a:latin typeface="Courier New" panose="02070309020205020404" pitchFamily="49" charset="0"/>
                <a:cs typeface="Courier New" panose="02070309020205020404" pitchFamily="49" charset="0"/>
              </a:rPr>
              <a:t>        'content-type': 'application/</a:t>
            </a:r>
            <a:r>
              <a:rPr lang="en-GB" sz="2000" b="1" dirty="0" err="1">
                <a:latin typeface="Courier New" panose="02070309020205020404" pitchFamily="49" charset="0"/>
                <a:cs typeface="Courier New" panose="02070309020205020404" pitchFamily="49" charset="0"/>
              </a:rPr>
              <a:t>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method: 'POST',          </a:t>
            </a:r>
            <a:r>
              <a:rPr lang="en-GB" sz="2000" b="1" dirty="0">
                <a:solidFill>
                  <a:srgbClr val="00B050"/>
                </a:solidFill>
                <a:latin typeface="Courier New" panose="02070309020205020404" pitchFamily="49" charset="0"/>
                <a:cs typeface="Courier New" panose="02070309020205020404" pitchFamily="49" charset="0"/>
              </a:rPr>
              <a:t>// *GET, POST, PUT, DELETE, etc</a:t>
            </a:r>
            <a:endParaRPr lang="en-GB" sz="2000" b="1" dirty="0">
              <a:latin typeface="Courier New" panose="02070309020205020404" pitchFamily="49" charset="0"/>
              <a:cs typeface="Courier New" panose="02070309020205020404" pitchFamily="49" charset="0"/>
            </a:endParaRPr>
          </a:p>
          <a:p>
            <a:r>
              <a:rPr lang="en-GB" sz="2000" b="1" dirty="0">
                <a:latin typeface="Courier New" panose="02070309020205020404" pitchFamily="49" charset="0"/>
                <a:cs typeface="Courier New" panose="02070309020205020404" pitchFamily="49" charset="0"/>
              </a:rPr>
              <a:t>    mode: '</a:t>
            </a:r>
            <a:r>
              <a:rPr lang="en-GB" sz="2000" b="1" dirty="0" err="1">
                <a:latin typeface="Courier New" panose="02070309020205020404" pitchFamily="49" charset="0"/>
                <a:cs typeface="Courier New" panose="02070309020205020404" pitchFamily="49" charset="0"/>
              </a:rPr>
              <a:t>cors</a:t>
            </a: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no-</a:t>
            </a:r>
            <a:r>
              <a:rPr lang="en-GB" sz="2000" b="1" dirty="0" err="1">
                <a:solidFill>
                  <a:srgbClr val="00B050"/>
                </a:solidFill>
                <a:latin typeface="Courier New" panose="02070309020205020404" pitchFamily="49" charset="0"/>
                <a:cs typeface="Courier New" panose="02070309020205020404" pitchFamily="49" charset="0"/>
              </a:rPr>
              <a:t>cors</a:t>
            </a:r>
            <a:r>
              <a:rPr lang="en-GB" sz="2000" b="1" dirty="0">
                <a:solidFill>
                  <a:srgbClr val="00B050"/>
                </a:solidFill>
                <a:latin typeface="Courier New" panose="02070309020205020404" pitchFamily="49" charset="0"/>
                <a:cs typeface="Courier New" panose="02070309020205020404" pitchFamily="49" charset="0"/>
              </a:rPr>
              <a:t>, </a:t>
            </a:r>
            <a:r>
              <a:rPr lang="en-GB" sz="2000" b="1" dirty="0" err="1">
                <a:solidFill>
                  <a:srgbClr val="00B050"/>
                </a:solidFill>
                <a:latin typeface="Courier New" panose="02070309020205020404" pitchFamily="49" charset="0"/>
                <a:cs typeface="Courier New" panose="02070309020205020404" pitchFamily="49" charset="0"/>
              </a:rPr>
              <a:t>cors</a:t>
            </a:r>
            <a:r>
              <a:rPr lang="en-GB" sz="2000" b="1" dirty="0">
                <a:solidFill>
                  <a:srgbClr val="00B050"/>
                </a:solidFill>
                <a:latin typeface="Courier New" panose="02070309020205020404" pitchFamily="49" charset="0"/>
                <a:cs typeface="Courier New" panose="02070309020205020404" pitchFamily="49" charset="0"/>
              </a:rPr>
              <a:t>, *same-origin</a:t>
            </a:r>
          </a:p>
          <a:p>
            <a:r>
              <a:rPr lang="en-GB" sz="2000" b="1" dirty="0">
                <a:latin typeface="Courier New" panose="02070309020205020404" pitchFamily="49" charset="0"/>
                <a:cs typeface="Courier New" panose="02070309020205020404" pitchFamily="49" charset="0"/>
              </a:rPr>
              <a:t>    redirect: 'follow',      </a:t>
            </a:r>
            <a:r>
              <a:rPr lang="en-GB" sz="2000" b="1" dirty="0">
                <a:solidFill>
                  <a:srgbClr val="00B050"/>
                </a:solidFill>
                <a:latin typeface="Courier New" panose="02070309020205020404" pitchFamily="49" charset="0"/>
                <a:cs typeface="Courier New" panose="02070309020205020404" pitchFamily="49" charset="0"/>
              </a:rPr>
              <a:t>// manual, *follow, error</a:t>
            </a:r>
          </a:p>
          <a:p>
            <a:r>
              <a:rPr lang="en-GB" sz="2000" b="1" dirty="0">
                <a:latin typeface="Courier New" panose="02070309020205020404" pitchFamily="49" charset="0"/>
                <a:cs typeface="Courier New" panose="02070309020205020404" pitchFamily="49" charset="0"/>
              </a:rPr>
              <a:t>    referrer: 'no-referrer', </a:t>
            </a:r>
            <a:r>
              <a:rPr lang="en-GB" sz="2000" b="1" dirty="0">
                <a:solidFill>
                  <a:srgbClr val="00B050"/>
                </a:solidFill>
                <a:latin typeface="Courier New" panose="02070309020205020404" pitchFamily="49" charset="0"/>
                <a:cs typeface="Courier New" panose="02070309020205020404" pitchFamily="49" charset="0"/>
              </a:rPr>
              <a:t>// *client, no-referrer</a:t>
            </a:r>
          </a:p>
          <a:p>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.then(response =&gt; </a:t>
            </a:r>
            <a:r>
              <a:rPr lang="en-GB" sz="2000" b="1" dirty="0" err="1">
                <a:latin typeface="Courier New" panose="02070309020205020404" pitchFamily="49" charset="0"/>
                <a:cs typeface="Courier New" panose="02070309020205020404" pitchFamily="49" charset="0"/>
              </a:rPr>
              <a:t>response.json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.then(</a:t>
            </a:r>
            <a:r>
              <a:rPr lang="en-GB" sz="2000" b="1" dirty="0" err="1">
                <a:latin typeface="Courier New" panose="02070309020205020404" pitchFamily="49" charset="0"/>
                <a:cs typeface="Courier New" panose="02070309020205020404" pitchFamily="49" charset="0"/>
              </a:rPr>
              <a:t>myJSON</a:t>
            </a:r>
            <a:r>
              <a:rPr lang="en-GB" sz="2000" b="1" dirty="0">
                <a:latin typeface="Courier New" panose="02070309020205020404" pitchFamily="49" charset="0"/>
                <a:cs typeface="Courier New" panose="02070309020205020404" pitchFamily="49" charset="0"/>
              </a:rPr>
              <a:t> =&gt; </a:t>
            </a:r>
            <a:r>
              <a:rPr lang="en-GB" sz="2000" b="1" dirty="0" err="1">
                <a:latin typeface="Courier New" panose="02070309020205020404" pitchFamily="49" charset="0"/>
                <a:cs typeface="Courier New" panose="02070309020205020404" pitchFamily="49" charset="0"/>
              </a:rPr>
              <a:t>console.log</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myJSON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.catch(err =&gt; </a:t>
            </a:r>
            <a:r>
              <a:rPr lang="en-GB" sz="2000" b="1" dirty="0" err="1">
                <a:latin typeface="Courier New" panose="02070309020205020404" pitchFamily="49" charset="0"/>
                <a:cs typeface="Courier New" panose="02070309020205020404" pitchFamily="49" charset="0"/>
              </a:rPr>
              <a:t>console.log</a:t>
            </a:r>
            <a:r>
              <a:rPr lang="en-GB" sz="2000" b="1" dirty="0">
                <a:latin typeface="Courier New" panose="02070309020205020404" pitchFamily="49" charset="0"/>
                <a:cs typeface="Courier New" panose="02070309020205020404" pitchFamily="49" charset="0"/>
              </a:rPr>
              <a:t>(err));</a:t>
            </a:r>
          </a:p>
        </p:txBody>
      </p:sp>
    </p:spTree>
    <p:extLst>
      <p:ext uri="{BB962C8B-B14F-4D97-AF65-F5344CB8AC3E}">
        <p14:creationId xmlns:p14="http://schemas.microsoft.com/office/powerpoint/2010/main" val="2577118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0CFBD7-4ED6-4D40-A70B-ECC4AC53E323}"/>
              </a:ext>
            </a:extLst>
          </p:cNvPr>
          <p:cNvSpPr>
            <a:spLocks noGrp="1"/>
          </p:cNvSpPr>
          <p:nvPr>
            <p:ph type="body" sz="quarter" idx="12"/>
          </p:nvPr>
        </p:nvSpPr>
        <p:spPr/>
        <p:txBody>
          <a:bodyPr/>
          <a:lstStyle/>
          <a:p>
            <a:r>
              <a:rPr lang="en-GB" dirty="0"/>
              <a:t>Fetch</a:t>
            </a:r>
          </a:p>
        </p:txBody>
      </p:sp>
      <p:sp>
        <p:nvSpPr>
          <p:cNvPr id="2" name="Text Placeholder 1">
            <a:extLst>
              <a:ext uri="{FF2B5EF4-FFF2-40B4-BE49-F238E27FC236}">
                <a16:creationId xmlns:a16="http://schemas.microsoft.com/office/drawing/2014/main" id="{3F011390-6E0A-8348-97BC-D42B8665CC5F}"/>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A </a:t>
            </a:r>
            <a:r>
              <a:rPr lang="en-GB" b="1" dirty="0">
                <a:latin typeface="Courier New" panose="02070309020205020404" pitchFamily="49" charset="0"/>
                <a:cs typeface="Courier New" panose="02070309020205020404" pitchFamily="49" charset="0"/>
              </a:rPr>
              <a:t>fetch</a:t>
            </a:r>
            <a:r>
              <a:rPr lang="en-GB" dirty="0"/>
              <a:t> promise does not </a:t>
            </a:r>
            <a:r>
              <a:rPr lang="en-GB" b="1" dirty="0">
                <a:latin typeface="Courier New" panose="02070309020205020404" pitchFamily="49" charset="0"/>
                <a:cs typeface="Courier New" panose="02070309020205020404" pitchFamily="49" charset="0"/>
              </a:rPr>
              <a:t>reject</a:t>
            </a:r>
            <a:r>
              <a:rPr lang="en-GB" dirty="0"/>
              <a:t> on receiving an error code from the server (such as 404) instead it </a:t>
            </a:r>
            <a:r>
              <a:rPr lang="en-GB" b="1" dirty="0">
                <a:latin typeface="Courier New" panose="02070309020205020404" pitchFamily="49" charset="0"/>
                <a:cs typeface="Courier New" panose="02070309020205020404" pitchFamily="49" charset="0"/>
              </a:rPr>
              <a:t>resolves</a:t>
            </a:r>
            <a:r>
              <a:rPr lang="en-GB" dirty="0"/>
              <a:t> and will have a property </a:t>
            </a:r>
            <a:r>
              <a:rPr lang="en-GB" b="1" dirty="0" err="1">
                <a:latin typeface="Courier New" panose="02070309020205020404" pitchFamily="49" charset="0"/>
                <a:cs typeface="Courier New" panose="02070309020205020404" pitchFamily="49" charset="0"/>
              </a:rPr>
              <a:t>response.ok</a:t>
            </a:r>
            <a:r>
              <a:rPr lang="en-GB" b="1" dirty="0">
                <a:latin typeface="Courier New" panose="02070309020205020404" pitchFamily="49" charset="0"/>
                <a:cs typeface="Courier New" panose="02070309020205020404" pitchFamily="49" charset="0"/>
              </a:rPr>
              <a:t> = false</a:t>
            </a:r>
            <a:r>
              <a:rPr lang="en-GB" dirty="0"/>
              <a:t>. </a:t>
            </a:r>
          </a:p>
          <a:p>
            <a:pPr marL="285750" indent="-285750">
              <a:buFont typeface="Arial" panose="020B0604020202020204" pitchFamily="34" charset="0"/>
              <a:buChar char="•"/>
            </a:pPr>
            <a:r>
              <a:rPr lang="en-GB" dirty="0"/>
              <a:t>To correctly handle </a:t>
            </a:r>
            <a:r>
              <a:rPr lang="en-GB" b="1" dirty="0">
                <a:latin typeface="Courier New" panose="02070309020205020404" pitchFamily="49" charset="0"/>
                <a:cs typeface="Courier New" panose="02070309020205020404" pitchFamily="49" charset="0"/>
              </a:rPr>
              <a:t>fetch</a:t>
            </a:r>
            <a:r>
              <a:rPr lang="en-GB" dirty="0"/>
              <a:t> requests, we would need to also check whether the server responded with a </a:t>
            </a:r>
            <a:r>
              <a:rPr lang="en-GB" b="1" dirty="0" err="1">
                <a:latin typeface="Courier New" panose="02070309020205020404" pitchFamily="49" charset="0"/>
                <a:cs typeface="Courier New" panose="02070309020205020404" pitchFamily="49" charset="0"/>
              </a:rPr>
              <a:t>response.ok</a:t>
            </a:r>
            <a:r>
              <a:rPr lang="en-GB" b="1" dirty="0">
                <a:latin typeface="Courier New" panose="02070309020205020404" pitchFamily="49" charset="0"/>
                <a:cs typeface="Courier New" panose="02070309020205020404" pitchFamily="49" charset="0"/>
              </a:rPr>
              <a:t> === true</a:t>
            </a:r>
          </a:p>
        </p:txBody>
      </p:sp>
      <p:sp>
        <p:nvSpPr>
          <p:cNvPr id="4" name="Rectangle 3">
            <a:extLst>
              <a:ext uri="{FF2B5EF4-FFF2-40B4-BE49-F238E27FC236}">
                <a16:creationId xmlns:a16="http://schemas.microsoft.com/office/drawing/2014/main" id="{00735933-A9E2-2343-AE50-D1AEFBDCFCEC}"/>
              </a:ext>
            </a:extLst>
          </p:cNvPr>
          <p:cNvSpPr/>
          <p:nvPr/>
        </p:nvSpPr>
        <p:spPr>
          <a:xfrm>
            <a:off x="384176" y="2754840"/>
            <a:ext cx="11404800" cy="2862322"/>
          </a:xfrm>
          <a:prstGeom prst="rect">
            <a:avLst/>
          </a:prstGeom>
          <a:solidFill>
            <a:schemeClr val="tx2">
              <a:lumMod val="20000"/>
              <a:lumOff val="80000"/>
            </a:schemeClr>
          </a:solidFill>
          <a:ln>
            <a:noFill/>
          </a:ln>
        </p:spPr>
        <p:txBody>
          <a:bodyPr wrap="square">
            <a:spAutoFit/>
          </a:bodyPr>
          <a:lstStyle/>
          <a:p>
            <a:r>
              <a:rPr lang="en-GB" sz="2000" b="1" dirty="0">
                <a:latin typeface="Courier New" panose="02070309020205020404" pitchFamily="49" charset="0"/>
                <a:cs typeface="Courier New" panose="02070309020205020404" pitchFamily="49" charset="0"/>
              </a:rPr>
              <a:t>fetch(</a:t>
            </a:r>
            <a:r>
              <a:rPr lang="en-GB" sz="2000" b="1" dirty="0" err="1">
                <a:latin typeface="Courier New" panose="02070309020205020404" pitchFamily="49" charset="0"/>
                <a:cs typeface="Courier New" panose="02070309020205020404" pitchFamily="49" charset="0"/>
              </a:rPr>
              <a:t>url</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    .then(response =&gt; {</a:t>
            </a:r>
          </a:p>
          <a:p>
            <a:r>
              <a:rPr lang="en-GB" sz="2000" b="1" dirty="0">
                <a:latin typeface="Courier New" panose="02070309020205020404" pitchFamily="49" charset="0"/>
                <a:cs typeface="Courier New" panose="02070309020205020404" pitchFamily="49" charset="0"/>
              </a:rPr>
              <a:t>        if (</a:t>
            </a:r>
            <a:r>
              <a:rPr lang="en-GB" sz="2000" b="1" dirty="0" err="1">
                <a:latin typeface="Courier New" panose="02070309020205020404" pitchFamily="49" charset="0"/>
                <a:cs typeface="Courier New" panose="02070309020205020404" pitchFamily="49" charset="0"/>
              </a:rPr>
              <a:t>response.ok</a:t>
            </a:r>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//do things</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else {</a:t>
            </a:r>
          </a:p>
          <a:p>
            <a:r>
              <a:rPr lang="en-GB" sz="2000" b="1" dirty="0">
                <a:latin typeface="Courier New" panose="02070309020205020404" pitchFamily="49" charset="0"/>
                <a:cs typeface="Courier New" panose="02070309020205020404" pitchFamily="49" charset="0"/>
              </a:rPr>
              <a:t>            //handle error</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6931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6BAD1C-B183-40B9-91A0-814A2B3CA3D5}"/>
              </a:ext>
            </a:extLst>
          </p:cNvPr>
          <p:cNvSpPr>
            <a:spLocks noGrp="1"/>
          </p:cNvSpPr>
          <p:nvPr>
            <p:ph type="body" sz="quarter" idx="12"/>
          </p:nvPr>
        </p:nvSpPr>
        <p:spPr/>
        <p:txBody>
          <a:bodyPr/>
          <a:lstStyle/>
          <a:p>
            <a:r>
              <a:rPr lang="en-US" dirty="0" err="1"/>
              <a:t>QuickLab</a:t>
            </a:r>
            <a:r>
              <a:rPr lang="en-US" dirty="0"/>
              <a:t> 24c – fetch</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Use the Fetch API to send and receive data</a:t>
            </a:r>
          </a:p>
        </p:txBody>
      </p:sp>
    </p:spTree>
    <p:extLst>
      <p:ext uri="{BB962C8B-B14F-4D97-AF65-F5344CB8AC3E}">
        <p14:creationId xmlns:p14="http://schemas.microsoft.com/office/powerpoint/2010/main" val="3078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001C5CD-C63E-4C63-9E53-6501DB347661}"/>
              </a:ext>
            </a:extLst>
          </p:cNvPr>
          <p:cNvSpPr>
            <a:spLocks noGrp="1"/>
          </p:cNvSpPr>
          <p:nvPr>
            <p:ph type="body" sz="quarter" idx="10"/>
          </p:nvPr>
        </p:nvSpPr>
        <p:spPr/>
        <p:txBody>
          <a:bodyPr/>
          <a:lstStyle/>
          <a:p>
            <a:r>
              <a:rPr lang="en-GB" dirty="0"/>
              <a:t>Async functions</a:t>
            </a:r>
          </a:p>
        </p:txBody>
      </p:sp>
      <p:sp>
        <p:nvSpPr>
          <p:cNvPr id="7" name="Text Placeholder 6">
            <a:extLst>
              <a:ext uri="{FF2B5EF4-FFF2-40B4-BE49-F238E27FC236}">
                <a16:creationId xmlns:a16="http://schemas.microsoft.com/office/drawing/2014/main" id="{BA32AD69-7AB3-4C08-9E01-2C4A6ACE9173}"/>
              </a:ext>
            </a:extLst>
          </p:cNvPr>
          <p:cNvSpPr>
            <a:spLocks noGrp="1"/>
          </p:cNvSpPr>
          <p:nvPr>
            <p:ph type="body" sz="quarter" idx="11"/>
          </p:nvPr>
        </p:nvSpPr>
        <p:spPr>
          <a:xfrm>
            <a:off x="5473700" y="1261533"/>
            <a:ext cx="6342671" cy="2167467"/>
          </a:xfrm>
        </p:spPr>
        <p:txBody>
          <a:bodyPr/>
          <a:lstStyle/>
          <a:p>
            <a:pPr marL="285750" indent="-285750">
              <a:buFont typeface="Arial" panose="020B0604020202020204" pitchFamily="34" charset="0"/>
              <a:buChar char="•"/>
            </a:pPr>
            <a:r>
              <a:rPr lang="en-GB" dirty="0"/>
              <a:t>An </a:t>
            </a:r>
            <a:r>
              <a:rPr lang="en-GB" b="1" dirty="0">
                <a:latin typeface="Courier New" panose="02070309020205020404" pitchFamily="49" charset="0"/>
                <a:cs typeface="Courier New" panose="02070309020205020404" pitchFamily="49" charset="0"/>
              </a:rPr>
              <a:t>async</a:t>
            </a:r>
            <a:r>
              <a:rPr lang="en-GB" dirty="0"/>
              <a:t> function will return a </a:t>
            </a:r>
            <a:r>
              <a:rPr lang="en-GB" b="1" dirty="0">
                <a:latin typeface="Courier New" panose="02070309020205020404" pitchFamily="49" charset="0"/>
                <a:cs typeface="Courier New" panose="02070309020205020404" pitchFamily="49" charset="0"/>
              </a:rPr>
              <a:t>Promise</a:t>
            </a:r>
            <a:r>
              <a:rPr lang="en-GB" dirty="0"/>
              <a:t> which </a:t>
            </a:r>
            <a:r>
              <a:rPr lang="en-GB" b="1" dirty="0"/>
              <a:t>resolves</a:t>
            </a:r>
            <a:r>
              <a:rPr lang="en-GB" dirty="0"/>
              <a:t> with the value returned by the function, or </a:t>
            </a:r>
            <a:r>
              <a:rPr lang="en-GB" b="1" dirty="0"/>
              <a:t>rejected</a:t>
            </a:r>
            <a:r>
              <a:rPr lang="en-GB" dirty="0"/>
              <a:t> with any uncaught exceptions</a:t>
            </a:r>
          </a:p>
          <a:p>
            <a:pPr marL="285750" indent="-285750">
              <a:buFont typeface="Arial" panose="020B0604020202020204" pitchFamily="34" charset="0"/>
              <a:buChar char="•"/>
            </a:pPr>
            <a:r>
              <a:rPr lang="en-GB" dirty="0"/>
              <a:t>An </a:t>
            </a:r>
            <a:r>
              <a:rPr lang="en-GB" b="1" dirty="0">
                <a:latin typeface="Courier New" panose="02070309020205020404" pitchFamily="49" charset="0"/>
                <a:cs typeface="Courier New" panose="02070309020205020404" pitchFamily="49" charset="0"/>
              </a:rPr>
              <a:t>async</a:t>
            </a:r>
            <a:r>
              <a:rPr lang="en-GB" dirty="0"/>
              <a:t> function can contain an </a:t>
            </a:r>
            <a:r>
              <a:rPr lang="en-GB" b="1" dirty="0">
                <a:latin typeface="Courier New" panose="02070309020205020404" pitchFamily="49" charset="0"/>
                <a:cs typeface="Courier New" panose="02070309020205020404" pitchFamily="49" charset="0"/>
              </a:rPr>
              <a:t>await</a:t>
            </a:r>
            <a:r>
              <a:rPr lang="en-GB" dirty="0"/>
              <a:t> expression which </a:t>
            </a:r>
            <a:r>
              <a:rPr lang="en-GB" b="1" dirty="0"/>
              <a:t>pauses</a:t>
            </a:r>
            <a:r>
              <a:rPr lang="en-GB" dirty="0"/>
              <a:t> the execution of the </a:t>
            </a:r>
            <a:r>
              <a:rPr lang="en-GB" b="1" dirty="0">
                <a:latin typeface="Courier New" panose="02070309020205020404" pitchFamily="49" charset="0"/>
                <a:cs typeface="Courier New" panose="02070309020205020404" pitchFamily="49" charset="0"/>
              </a:rPr>
              <a:t>async</a:t>
            </a:r>
            <a:r>
              <a:rPr lang="en-GB" dirty="0"/>
              <a:t> function until completion of the </a:t>
            </a:r>
            <a:r>
              <a:rPr lang="en-GB" b="1" dirty="0">
                <a:latin typeface="Courier New" panose="02070309020205020404" pitchFamily="49" charset="0"/>
                <a:cs typeface="Courier New" panose="02070309020205020404" pitchFamily="49" charset="0"/>
              </a:rPr>
              <a:t>Promise</a:t>
            </a:r>
            <a:r>
              <a:rPr lang="en-GB" dirty="0"/>
              <a:t> and then resumes</a:t>
            </a:r>
          </a:p>
        </p:txBody>
      </p:sp>
    </p:spTree>
    <p:extLst>
      <p:ext uri="{BB962C8B-B14F-4D97-AF65-F5344CB8AC3E}">
        <p14:creationId xmlns:p14="http://schemas.microsoft.com/office/powerpoint/2010/main" val="862510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F5BF0-45CF-4C59-A4DA-829940F0CE99}"/>
              </a:ext>
            </a:extLst>
          </p:cNvPr>
          <p:cNvSpPr>
            <a:spLocks noGrp="1"/>
          </p:cNvSpPr>
          <p:nvPr>
            <p:ph type="body" sz="quarter" idx="12"/>
          </p:nvPr>
        </p:nvSpPr>
        <p:spPr>
          <a:xfrm>
            <a:off x="1212111" y="378746"/>
            <a:ext cx="3618507" cy="520263"/>
          </a:xfrm>
        </p:spPr>
        <p:txBody>
          <a:bodyPr/>
          <a:lstStyle/>
          <a:p>
            <a:r>
              <a:rPr lang="en-GB" dirty="0"/>
              <a:t>Async Functions</a:t>
            </a:r>
          </a:p>
        </p:txBody>
      </p:sp>
      <p:sp>
        <p:nvSpPr>
          <p:cNvPr id="4" name="Rectangle 3">
            <a:extLst>
              <a:ext uri="{FF2B5EF4-FFF2-40B4-BE49-F238E27FC236}">
                <a16:creationId xmlns:a16="http://schemas.microsoft.com/office/drawing/2014/main" id="{06002544-F479-8840-B21C-1F7233C00FB2}"/>
              </a:ext>
            </a:extLst>
          </p:cNvPr>
          <p:cNvSpPr/>
          <p:nvPr/>
        </p:nvSpPr>
        <p:spPr>
          <a:xfrm>
            <a:off x="858000" y="1366897"/>
            <a:ext cx="5238000" cy="2062103"/>
          </a:xfrm>
          <a:prstGeom prst="rect">
            <a:avLst/>
          </a:prstGeom>
          <a:solidFill>
            <a:schemeClr val="tx2">
              <a:lumMod val="20000"/>
              <a:lumOff val="80000"/>
            </a:schemeClr>
          </a:solidFill>
          <a:ln>
            <a:solidFill>
              <a:schemeClr val="accent5"/>
            </a:solidFill>
          </a:ln>
        </p:spPr>
        <p:txBody>
          <a:bodyPr wrap="square">
            <a:spAutoFit/>
          </a:bodyPr>
          <a:lstStyle/>
          <a:p>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t>
            </a:r>
            <a:r>
              <a:rPr lang="en-GB" sz="1600" b="1" dirty="0" err="1">
                <a:latin typeface="Courier New" panose="02070309020205020404" pitchFamily="49" charset="0"/>
                <a:cs typeface="Courier New" panose="02070309020205020404" pitchFamily="49" charset="0"/>
              </a:rPr>
              <a:t>doThings</a:t>
            </a:r>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await asyncFunc1();</a:t>
            </a:r>
          </a:p>
          <a:p>
            <a:r>
              <a:rPr lang="en-GB" sz="1600" b="1" dirty="0">
                <a:latin typeface="Courier New" panose="02070309020205020404" pitchFamily="49" charset="0"/>
                <a:cs typeface="Courier New" panose="02070309020205020404" pitchFamily="49" charset="0"/>
              </a:rPr>
              <a:t>    await asyncFunc2();</a:t>
            </a:r>
          </a:p>
          <a:p>
            <a:r>
              <a:rPr lang="en-GB" sz="1600" b="1" dirty="0">
                <a:latin typeface="Courier New" panose="02070309020205020404" pitchFamily="49" charset="0"/>
                <a:cs typeface="Courier New" panose="02070309020205020404" pitchFamily="49" charset="0"/>
              </a:rPr>
              <a:t>    await asyncFunc3();</a:t>
            </a:r>
          </a:p>
          <a:p>
            <a:r>
              <a:rPr lang="en-GB" sz="1600" b="1" dirty="0">
                <a:latin typeface="Courier New" panose="02070309020205020404" pitchFamily="49" charset="0"/>
                <a:cs typeface="Courier New" panose="02070309020205020404" pitchFamily="49" charset="0"/>
              </a:rPr>
              <a:t>    return "All done";</a:t>
            </a:r>
          </a:p>
          <a:p>
            <a:r>
              <a:rPr lang="en-GB" sz="1600" b="1" dirty="0">
                <a:latin typeface="Courier New" panose="02070309020205020404" pitchFamily="49" charset="0"/>
                <a:cs typeface="Courier New" panose="02070309020205020404" pitchFamily="49" charset="0"/>
              </a:rPr>
              <a:t>}</a:t>
            </a:r>
          </a:p>
          <a:p>
            <a:endParaRPr lang="en-GB" sz="1600" b="1" dirty="0">
              <a:latin typeface="Courier New" panose="02070309020205020404" pitchFamily="49"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doThings</a:t>
            </a:r>
            <a:r>
              <a:rPr lang="en-GB" sz="1600" b="1" dirty="0">
                <a:latin typeface="Courier New" panose="02070309020205020404" pitchFamily="49" charset="0"/>
                <a:cs typeface="Courier New" panose="02070309020205020404" pitchFamily="49" charset="0"/>
              </a:rPr>
              <a:t>().then(</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73DF2E14-BB0A-9C4D-A57B-506530F8E629}"/>
              </a:ext>
            </a:extLst>
          </p:cNvPr>
          <p:cNvSpPr/>
          <p:nvPr/>
        </p:nvSpPr>
        <p:spPr>
          <a:xfrm>
            <a:off x="6227825" y="425470"/>
            <a:ext cx="5580000" cy="6432530"/>
          </a:xfrm>
          <a:prstGeom prst="rect">
            <a:avLst/>
          </a:prstGeom>
          <a:solidFill>
            <a:schemeClr val="tx2">
              <a:lumMod val="20000"/>
              <a:lumOff val="80000"/>
            </a:schemeClr>
          </a:solidFill>
          <a:ln>
            <a:noFill/>
          </a:ln>
        </p:spPr>
        <p:txBody>
          <a:bodyPr wrap="square">
            <a:spAutoFit/>
          </a:bodyPr>
          <a:lstStyle/>
          <a:p>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asyncFunc1()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},3000);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asyncFunc2()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},2000);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asyncFunc3()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},1000);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4D1C5F90-85B5-0D40-84BE-39C20B941B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8000" y="3505062"/>
            <a:ext cx="5238000" cy="3352938"/>
          </a:xfrm>
          <a:prstGeom prst="rect">
            <a:avLst/>
          </a:prstGeom>
        </p:spPr>
      </p:pic>
    </p:spTree>
    <p:extLst>
      <p:ext uri="{BB962C8B-B14F-4D97-AF65-F5344CB8AC3E}">
        <p14:creationId xmlns:p14="http://schemas.microsoft.com/office/powerpoint/2010/main" val="3513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EC123E-2E43-4CE7-B386-E07622AFC1BF}"/>
              </a:ext>
            </a:extLst>
          </p:cNvPr>
          <p:cNvSpPr>
            <a:spLocks noGrp="1"/>
          </p:cNvSpPr>
          <p:nvPr>
            <p:ph type="body" sz="quarter" idx="12"/>
          </p:nvPr>
        </p:nvSpPr>
        <p:spPr/>
        <p:txBody>
          <a:bodyPr/>
          <a:lstStyle/>
          <a:p>
            <a:r>
              <a:rPr lang="en-GB" dirty="0"/>
              <a:t>What is asynchronous JavaScript?</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A methodology for creating rich Internet applications</a:t>
            </a:r>
          </a:p>
          <a:p>
            <a:pPr marL="457196" lvl="1" indent="-285750"/>
            <a:r>
              <a:rPr lang="en-GB" dirty="0"/>
              <a:t>Used to create highly-responsive applications</a:t>
            </a:r>
          </a:p>
          <a:p>
            <a:pPr marL="457196" lvl="1" indent="-285750"/>
            <a:r>
              <a:rPr lang="en-GB" dirty="0"/>
              <a:t>Rich content and interactions</a:t>
            </a:r>
          </a:p>
          <a:p>
            <a:pPr marL="285750" indent="-285750">
              <a:buFont typeface="Arial" panose="020B0604020202020204" pitchFamily="34" charset="0"/>
              <a:buChar char="•"/>
            </a:pPr>
            <a:r>
              <a:rPr lang="en-GB" dirty="0"/>
              <a:t>A client-focused model</a:t>
            </a:r>
          </a:p>
          <a:p>
            <a:pPr marL="457196" lvl="1" indent="-285750"/>
            <a:r>
              <a:rPr lang="en-GB" dirty="0"/>
              <a:t>Uses client-side technologies – JavaScript, CSS, HTML</a:t>
            </a:r>
          </a:p>
          <a:p>
            <a:pPr marL="285750" indent="-285750">
              <a:buFont typeface="Arial" panose="020B0604020202020204" pitchFamily="34" charset="0"/>
              <a:buChar char="•"/>
            </a:pPr>
            <a:r>
              <a:rPr lang="en-GB" dirty="0"/>
              <a:t>A user-focused model</a:t>
            </a:r>
          </a:p>
          <a:p>
            <a:pPr marL="457196" lvl="1" indent="-285750"/>
            <a:r>
              <a:rPr lang="en-GB" dirty="0"/>
              <a:t>Asynchronous behaviour based on user interactions</a:t>
            </a:r>
          </a:p>
          <a:p>
            <a:pPr marL="457196" lvl="1" indent="-285750"/>
            <a:r>
              <a:rPr lang="en-GB" dirty="0"/>
              <a:t>User-first’ development model</a:t>
            </a:r>
          </a:p>
          <a:p>
            <a:pPr marL="285750" indent="-285750">
              <a:buFont typeface="Arial" panose="020B0604020202020204" pitchFamily="34" charset="0"/>
              <a:buChar char="•"/>
            </a:pPr>
            <a:r>
              <a:rPr lang="en-GB" dirty="0"/>
              <a:t>An asynchronous model</a:t>
            </a:r>
          </a:p>
          <a:p>
            <a:pPr marL="457196" lvl="1" indent="-285750"/>
            <a:r>
              <a:rPr lang="en-GB" dirty="0"/>
              <a:t>Communications with the server are made asynchronously</a:t>
            </a:r>
          </a:p>
          <a:p>
            <a:pPr marL="457196" lvl="1" indent="-285750"/>
            <a:r>
              <a:rPr lang="en-GB" dirty="0"/>
              <a:t>User activity is not interrupted</a:t>
            </a:r>
          </a:p>
        </p:txBody>
      </p:sp>
    </p:spTree>
    <p:extLst>
      <p:ext uri="{BB962C8B-B14F-4D97-AF65-F5344CB8AC3E}">
        <p14:creationId xmlns:p14="http://schemas.microsoft.com/office/powerpoint/2010/main" val="72608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87185D-97CE-4DE4-8702-E418F2EA46D8}"/>
              </a:ext>
            </a:extLst>
          </p:cNvPr>
          <p:cNvSpPr>
            <a:spLocks noGrp="1"/>
          </p:cNvSpPr>
          <p:nvPr>
            <p:ph type="body" sz="quarter" idx="12"/>
          </p:nvPr>
        </p:nvSpPr>
        <p:spPr/>
        <p:txBody>
          <a:bodyPr/>
          <a:lstStyle/>
          <a:p>
            <a:r>
              <a:rPr lang="en-US" dirty="0" err="1"/>
              <a:t>QuickLab</a:t>
            </a:r>
            <a:r>
              <a:rPr lang="en-US" dirty="0"/>
              <a:t> 24d – async/await</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Use async/await to be able to send and receive data</a:t>
            </a:r>
            <a:endParaRPr lang="en-US" dirty="0"/>
          </a:p>
        </p:txBody>
      </p:sp>
    </p:spTree>
    <p:extLst>
      <p:ext uri="{BB962C8B-B14F-4D97-AF65-F5344CB8AC3E}">
        <p14:creationId xmlns:p14="http://schemas.microsoft.com/office/powerpoint/2010/main" val="66762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267509-76CC-4ED7-A16B-37872A37EDBA}"/>
              </a:ext>
            </a:extLst>
          </p:cNvPr>
          <p:cNvSpPr>
            <a:spLocks noGrp="1"/>
          </p:cNvSpPr>
          <p:nvPr>
            <p:ph type="body" sz="quarter" idx="15"/>
          </p:nvPr>
        </p:nvSpPr>
        <p:spPr/>
        <p:txBody>
          <a:bodyPr/>
          <a:lstStyle/>
          <a:p>
            <a:r>
              <a:rPr lang="en-GB" dirty="0"/>
              <a:t>Asynchronous JavaScript is...</a:t>
            </a:r>
          </a:p>
          <a:p>
            <a:pPr lvl="1"/>
            <a:r>
              <a:rPr lang="en-GB" dirty="0"/>
              <a:t>A methodology for creating rich Internet applications </a:t>
            </a:r>
          </a:p>
          <a:p>
            <a:pPr lvl="1"/>
            <a:r>
              <a:rPr lang="en-GB" dirty="0"/>
              <a:t>A client and user-focused model </a:t>
            </a:r>
          </a:p>
          <a:p>
            <a:pPr lvl="1"/>
            <a:r>
              <a:rPr lang="en-GB" dirty="0"/>
              <a:t>A methodology that enables asynchronous requests</a:t>
            </a:r>
          </a:p>
          <a:p>
            <a:pPr lvl="2"/>
            <a:r>
              <a:rPr lang="en-GB" dirty="0"/>
              <a:t>Fetch API </a:t>
            </a:r>
          </a:p>
          <a:p>
            <a:pPr lvl="2"/>
            <a:r>
              <a:rPr lang="en-GB" b="1" dirty="0">
                <a:latin typeface="Courier New" panose="02070309020205020404" pitchFamily="49" charset="0"/>
                <a:cs typeface="Courier New" panose="02070309020205020404" pitchFamily="49" charset="0"/>
              </a:rPr>
              <a:t>async</a:t>
            </a:r>
            <a:r>
              <a:rPr lang="en-GB" dirty="0"/>
              <a:t> functions and the </a:t>
            </a:r>
            <a:r>
              <a:rPr lang="en-GB" b="1" dirty="0">
                <a:latin typeface="Courier New" panose="02070309020205020404" pitchFamily="49" charset="0"/>
                <a:cs typeface="Courier New" panose="02070309020205020404" pitchFamily="49" charset="0"/>
              </a:rPr>
              <a:t>await</a:t>
            </a:r>
            <a:r>
              <a:rPr lang="en-GB" dirty="0"/>
              <a:t> declaration</a:t>
            </a:r>
          </a:p>
          <a:p>
            <a:endParaRPr lang="en-GB" dirty="0"/>
          </a:p>
          <a:p>
            <a:endParaRPr lang="en-GB" dirty="0"/>
          </a:p>
        </p:txBody>
      </p:sp>
      <p:sp>
        <p:nvSpPr>
          <p:cNvPr id="3" name="Text Placeholder 2"/>
          <p:cNvSpPr>
            <a:spLocks noGrp="1"/>
          </p:cNvSpPr>
          <p:nvPr>
            <p:ph type="body" sz="quarter" idx="10"/>
          </p:nvPr>
        </p:nvSpPr>
        <p:spPr/>
        <p:txBody>
          <a:bodyPr/>
          <a:lstStyle/>
          <a:p>
            <a:r>
              <a:rPr lang="en-GB" dirty="0"/>
              <a:t>Review</a:t>
            </a:r>
          </a:p>
        </p:txBody>
      </p:sp>
    </p:spTree>
    <p:extLst>
      <p:ext uri="{BB962C8B-B14F-4D97-AF65-F5344CB8AC3E}">
        <p14:creationId xmlns:p14="http://schemas.microsoft.com/office/powerpoint/2010/main" val="204661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9CD2FC-06E4-4D12-ABEF-CE004CC1E6E6}"/>
              </a:ext>
            </a:extLst>
          </p:cNvPr>
          <p:cNvSpPr>
            <a:spLocks noGrp="1"/>
          </p:cNvSpPr>
          <p:nvPr>
            <p:ph type="body" sz="quarter" idx="12"/>
          </p:nvPr>
        </p:nvSpPr>
        <p:spPr/>
        <p:txBody>
          <a:bodyPr/>
          <a:lstStyle/>
          <a:p>
            <a:r>
              <a:rPr lang="en-GB" dirty="0"/>
              <a:t>Four principles of asynchronous JavaScript</a:t>
            </a:r>
          </a:p>
        </p:txBody>
      </p:sp>
      <p:sp>
        <p:nvSpPr>
          <p:cNvPr id="4" name="Text Placeholder 3"/>
          <p:cNvSpPr>
            <a:spLocks noGrp="1"/>
          </p:cNvSpPr>
          <p:nvPr>
            <p:ph type="body" sz="quarter" idx="11"/>
          </p:nvPr>
        </p:nvSpPr>
        <p:spPr/>
        <p:txBody>
          <a:bodyPr/>
          <a:lstStyle/>
          <a:p>
            <a:pPr marL="285750" indent="-285750">
              <a:buFont typeface="Arial" panose="020B0604020202020204" pitchFamily="34" charset="0"/>
              <a:buChar char="•"/>
            </a:pPr>
            <a:r>
              <a:rPr lang="en-GB" dirty="0"/>
              <a:t>The browser hosts an application</a:t>
            </a:r>
          </a:p>
          <a:p>
            <a:pPr marL="457196" lvl="1" indent="-285750"/>
            <a:r>
              <a:rPr lang="en-GB" dirty="0"/>
              <a:t>A richer document is sent to the browser</a:t>
            </a:r>
          </a:p>
          <a:p>
            <a:pPr marL="457196" lvl="1" indent="-285750"/>
            <a:r>
              <a:rPr lang="en-GB" dirty="0"/>
              <a:t>JavaScript manages the client-side interaction with the user</a:t>
            </a:r>
          </a:p>
          <a:p>
            <a:pPr marL="285750" indent="-285750">
              <a:buFont typeface="Arial" panose="020B0604020202020204" pitchFamily="34" charset="0"/>
              <a:buChar char="•"/>
            </a:pPr>
            <a:r>
              <a:rPr lang="en-GB" dirty="0"/>
              <a:t>The server delivers data</a:t>
            </a:r>
          </a:p>
          <a:p>
            <a:pPr marL="457196" lvl="1" indent="-285750"/>
            <a:r>
              <a:rPr lang="en-GB" dirty="0"/>
              <a:t>Requests for data - not content - are sent to the server</a:t>
            </a:r>
          </a:p>
          <a:p>
            <a:pPr marL="457196" lvl="1" indent="-285750"/>
            <a:r>
              <a:rPr lang="en-GB" dirty="0"/>
              <a:t>Less network traffic and greater responsiveness</a:t>
            </a:r>
          </a:p>
          <a:p>
            <a:pPr marL="285750" indent="-285750">
              <a:buFont typeface="Arial" panose="020B0604020202020204" pitchFamily="34" charset="0"/>
              <a:buChar char="•"/>
            </a:pPr>
            <a:r>
              <a:rPr lang="en-GB" dirty="0"/>
              <a:t>User interaction can be continuous and fluid</a:t>
            </a:r>
          </a:p>
          <a:p>
            <a:pPr marL="457196" lvl="1" indent="-285750"/>
            <a:r>
              <a:rPr lang="en-GB" dirty="0"/>
              <a:t>The client is able to process simple user requests</a:t>
            </a:r>
          </a:p>
          <a:p>
            <a:pPr marL="457196" lvl="1" indent="-285750"/>
            <a:r>
              <a:rPr lang="en-GB" dirty="0"/>
              <a:t>Near instantaneous response to the user</a:t>
            </a:r>
          </a:p>
        </p:txBody>
      </p:sp>
    </p:spTree>
    <p:extLst>
      <p:ext uri="{BB962C8B-B14F-4D97-AF65-F5344CB8AC3E}">
        <p14:creationId xmlns:p14="http://schemas.microsoft.com/office/powerpoint/2010/main" val="222182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490250-5B15-4EF9-9179-AD55AAD99530}"/>
              </a:ext>
            </a:extLst>
          </p:cNvPr>
          <p:cNvSpPr>
            <a:spLocks noGrp="1"/>
          </p:cNvSpPr>
          <p:nvPr>
            <p:ph type="body" sz="quarter" idx="12"/>
          </p:nvPr>
        </p:nvSpPr>
        <p:spPr/>
        <p:txBody>
          <a:bodyPr/>
          <a:lstStyle/>
          <a:p>
            <a:r>
              <a:rPr lang="en-GB" dirty="0"/>
              <a:t>Client-centric development model</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Primarily implemented on the client</a:t>
            </a:r>
          </a:p>
          <a:p>
            <a:pPr marL="457196" lvl="1" indent="-285750"/>
            <a:r>
              <a:rPr lang="en-GB" dirty="0"/>
              <a:t>Presentation layer driven from client script</a:t>
            </a:r>
          </a:p>
          <a:p>
            <a:pPr marL="457196" lvl="1" indent="-285750"/>
            <a:r>
              <a:rPr lang="en-GB" dirty="0"/>
              <a:t>Uses HTML, CSS and JavaScript</a:t>
            </a:r>
          </a:p>
          <a:p>
            <a:pPr marL="285750" indent="-285750">
              <a:buFont typeface="Arial" panose="020B0604020202020204" pitchFamily="34" charset="0"/>
              <a:buChar char="•"/>
            </a:pPr>
            <a:r>
              <a:rPr lang="en-GB" dirty="0"/>
              <a:t>This means:</a:t>
            </a:r>
          </a:p>
          <a:p>
            <a:pPr marL="457196" lvl="1" indent="-285750"/>
            <a:r>
              <a:rPr lang="en-GB" dirty="0"/>
              <a:t>First request</a:t>
            </a:r>
          </a:p>
          <a:p>
            <a:pPr marL="641341" lvl="4" indent="-285750"/>
            <a:r>
              <a:rPr lang="en-GB" dirty="0"/>
              <a:t>A smarter, more interactive application is delivered from the server</a:t>
            </a:r>
          </a:p>
          <a:p>
            <a:pPr lvl="1"/>
            <a:r>
              <a:rPr lang="en-GB" dirty="0"/>
              <a:t>Subsequently:</a:t>
            </a:r>
          </a:p>
          <a:p>
            <a:pPr marL="374648" lvl="3" indent="-285750">
              <a:buFont typeface="Arial" panose="020B0604020202020204" pitchFamily="34" charset="0"/>
              <a:buChar char="•"/>
            </a:pPr>
            <a:r>
              <a:rPr lang="en-GB" dirty="0"/>
              <a:t>Less interaction between the browser and the server</a:t>
            </a:r>
          </a:p>
          <a:p>
            <a:pPr marL="285750" indent="-285750">
              <a:buFont typeface="Arial" panose="020B0604020202020204" pitchFamily="34" charset="0"/>
              <a:buChar char="•"/>
            </a:pPr>
            <a:r>
              <a:rPr lang="en-GB" dirty="0"/>
              <a:t>Which:</a:t>
            </a:r>
          </a:p>
          <a:p>
            <a:pPr marL="457196" lvl="1" indent="-285750"/>
            <a:r>
              <a:rPr lang="en-GB" dirty="0"/>
              <a:t>Encourages greater interaction with the user</a:t>
            </a:r>
          </a:p>
          <a:p>
            <a:pPr marL="457196" lvl="1" indent="-285750"/>
            <a:r>
              <a:rPr lang="en-GB" dirty="0"/>
              <a:t>Provides a richer, more intuitive experience</a:t>
            </a:r>
          </a:p>
        </p:txBody>
      </p:sp>
    </p:spTree>
    <p:extLst>
      <p:ext uri="{BB962C8B-B14F-4D97-AF65-F5344CB8AC3E}">
        <p14:creationId xmlns:p14="http://schemas.microsoft.com/office/powerpoint/2010/main" val="3323439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DE8F2-3086-4B20-8802-C385B9058636}"/>
              </a:ext>
            </a:extLst>
          </p:cNvPr>
          <p:cNvSpPr>
            <a:spLocks noGrp="1"/>
          </p:cNvSpPr>
          <p:nvPr>
            <p:ph type="body" sz="quarter" idx="12"/>
          </p:nvPr>
        </p:nvSpPr>
        <p:spPr/>
        <p:txBody>
          <a:bodyPr/>
          <a:lstStyle/>
          <a:p>
            <a:r>
              <a:rPr lang="en-GB" dirty="0"/>
              <a:t>Server-centric development model </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Primarily implemented on the server</a:t>
            </a:r>
          </a:p>
          <a:p>
            <a:pPr marL="457196" lvl="1" indent="-285750"/>
            <a:r>
              <a:rPr lang="en-GB" dirty="0"/>
              <a:t>Application logic and most UI decisions remain on the server</a:t>
            </a:r>
          </a:p>
          <a:p>
            <a:pPr marL="285750" indent="-285750">
              <a:buFont typeface="Arial" panose="020B0604020202020204" pitchFamily="34" charset="0"/>
              <a:buChar char="•"/>
            </a:pPr>
            <a:r>
              <a:rPr lang="en-GB" dirty="0"/>
              <a:t>This means:</a:t>
            </a:r>
          </a:p>
          <a:p>
            <a:pPr marL="457196" lvl="1" indent="-285750"/>
            <a:r>
              <a:rPr lang="en-GB" dirty="0"/>
              <a:t>First request</a:t>
            </a:r>
          </a:p>
          <a:p>
            <a:pPr marL="641341" lvl="4" indent="-285750"/>
            <a:r>
              <a:rPr lang="en-GB" dirty="0"/>
              <a:t>A regular page is retrieved from the server</a:t>
            </a:r>
          </a:p>
          <a:p>
            <a:pPr lvl="1"/>
            <a:r>
              <a:rPr lang="en-GB" dirty="0"/>
              <a:t>Subsequently:</a:t>
            </a:r>
          </a:p>
          <a:p>
            <a:pPr lvl="4"/>
            <a:r>
              <a:rPr lang="en-GB" dirty="0"/>
              <a:t>Incremental page updates are sent to the client</a:t>
            </a:r>
          </a:p>
          <a:p>
            <a:pPr marL="285750" indent="-285750">
              <a:buFont typeface="Arial" panose="020B0604020202020204" pitchFamily="34" charset="0"/>
              <a:buChar char="•"/>
            </a:pPr>
            <a:r>
              <a:rPr lang="en-GB" dirty="0"/>
              <a:t>Which:</a:t>
            </a:r>
          </a:p>
          <a:p>
            <a:pPr marL="457196" lvl="1" indent="-285750"/>
            <a:r>
              <a:rPr lang="en-GB" dirty="0"/>
              <a:t>Reduces latency and increases interactivity</a:t>
            </a:r>
          </a:p>
          <a:p>
            <a:pPr marL="457196" lvl="1" indent="-285750"/>
            <a:r>
              <a:rPr lang="en-GB" dirty="0"/>
              <a:t>Gives the opportunity to keep core UI and application logic on the server </a:t>
            </a:r>
            <a:endParaRPr lang="en-US" dirty="0"/>
          </a:p>
        </p:txBody>
      </p:sp>
    </p:spTree>
    <p:extLst>
      <p:ext uri="{BB962C8B-B14F-4D97-AF65-F5344CB8AC3E}">
        <p14:creationId xmlns:p14="http://schemas.microsoft.com/office/powerpoint/2010/main" val="259283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2D6723-BB2C-4D64-99EA-C639A06D72FC}"/>
              </a:ext>
            </a:extLst>
          </p:cNvPr>
          <p:cNvSpPr>
            <a:spLocks noGrp="1"/>
          </p:cNvSpPr>
          <p:nvPr>
            <p:ph type="body" sz="quarter" idx="12"/>
          </p:nvPr>
        </p:nvSpPr>
        <p:spPr/>
        <p:txBody>
          <a:bodyPr/>
          <a:lstStyle/>
          <a:p>
            <a:r>
              <a:rPr lang="en-GB" dirty="0"/>
              <a:t>Asynchronous JavaScript - enabling technologies</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CSS, DOM, JavaScript and an Asynchronous Request API</a:t>
            </a:r>
          </a:p>
          <a:p>
            <a:endParaRPr lang="en-GB" dirty="0"/>
          </a:p>
        </p:txBody>
      </p:sp>
      <p:grpSp>
        <p:nvGrpSpPr>
          <p:cNvPr id="5" name="Group 4"/>
          <p:cNvGrpSpPr/>
          <p:nvPr/>
        </p:nvGrpSpPr>
        <p:grpSpPr>
          <a:xfrm>
            <a:off x="1904494" y="1894067"/>
            <a:ext cx="8375071" cy="4233719"/>
            <a:chOff x="155865" y="1798786"/>
            <a:chExt cx="8375071" cy="4233719"/>
          </a:xfrm>
        </p:grpSpPr>
        <p:graphicFrame>
          <p:nvGraphicFramePr>
            <p:cNvPr id="6" name="Diagram 5"/>
            <p:cNvGraphicFramePr/>
            <p:nvPr>
              <p:extLst>
                <p:ext uri="{D42A27DB-BD31-4B8C-83A1-F6EECF244321}">
                  <p14:modId xmlns:p14="http://schemas.microsoft.com/office/powerpoint/2010/main" val="591931604"/>
                </p:ext>
              </p:extLst>
            </p:nvPr>
          </p:nvGraphicFramePr>
          <p:xfrm>
            <a:off x="155865" y="1968505"/>
            <a:ext cx="550718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823998825"/>
                </p:ext>
              </p:extLst>
            </p:nvPr>
          </p:nvGraphicFramePr>
          <p:xfrm>
            <a:off x="6442363" y="1798786"/>
            <a:ext cx="2088573"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5" descr="ServerComputer.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946900" y="2951163"/>
              <a:ext cx="9255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6"/>
            <p:cNvSpPr>
              <a:spLocks noChangeArrowheads="1"/>
            </p:cNvSpPr>
            <p:nvPr/>
          </p:nvSpPr>
          <p:spPr bwMode="auto">
            <a:xfrm>
              <a:off x="2930525" y="2608263"/>
              <a:ext cx="1673225" cy="612775"/>
            </a:xfrm>
            <a:prstGeom prst="roundRect">
              <a:avLst>
                <a:gd name="adj" fmla="val 16667"/>
              </a:avLst>
            </a:prstGeom>
            <a:solidFill>
              <a:srgbClr val="EECF40"/>
            </a:solidFill>
            <a:ln w="9525" algn="ctr">
              <a:noFill/>
              <a:round/>
              <a:headEnd/>
              <a:tailEnd/>
            </a:ln>
          </p:spPr>
          <p:txBody>
            <a:bodyPr>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JavaScript</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sp>
          <p:nvSpPr>
            <p:cNvPr id="10" name="Rounded Rectangle 7"/>
            <p:cNvSpPr>
              <a:spLocks noChangeArrowheads="1"/>
            </p:cNvSpPr>
            <p:nvPr/>
          </p:nvSpPr>
          <p:spPr bwMode="auto">
            <a:xfrm>
              <a:off x="2971800" y="3956050"/>
              <a:ext cx="1776413" cy="851297"/>
            </a:xfrm>
            <a:prstGeom prst="roundRect">
              <a:avLst>
                <a:gd name="adj" fmla="val 16667"/>
              </a:avLst>
            </a:prstGeom>
            <a:solidFill>
              <a:srgbClr val="FFD217"/>
            </a:solidFill>
            <a:ln w="9525" algn="ctr">
              <a:noFill/>
              <a:round/>
              <a:headEnd/>
              <a:tailEnd/>
            </a:ln>
          </p:spPr>
          <p:txBody>
            <a:bodyPr wrap="square">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Asynchronous Request</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sp>
          <p:nvSpPr>
            <p:cNvPr id="11" name="Flowchart: Multidocument 10"/>
            <p:cNvSpPr/>
            <p:nvPr/>
          </p:nvSpPr>
          <p:spPr bwMode="auto">
            <a:xfrm>
              <a:off x="1267691" y="2317173"/>
              <a:ext cx="945572" cy="924401"/>
            </a:xfrm>
            <a:prstGeom prst="flowChartMultidocument">
              <a:avLst/>
            </a:prstGeom>
            <a:solidFill>
              <a:srgbClr val="FFD217"/>
            </a:solidFill>
            <a:ln w="9525" cap="flat" cmpd="sng" algn="ctr">
              <a:noFill/>
              <a:prstDash val="solid"/>
              <a:round/>
              <a:headEnd type="none" w="med" len="med"/>
              <a:tailEnd type="none" w="med" len="med"/>
            </a:ln>
            <a:effectLst/>
            <a:scene3d>
              <a:camera prst="orthographicFront">
                <a:rot lat="0" lon="10800000" rev="0"/>
              </a:camera>
              <a:lightRig rig="threePt" dir="t"/>
            </a:scene3d>
          </p:spPr>
          <p:txBody>
            <a:bodyPr>
              <a:spAutoFit/>
            </a:bodyPr>
            <a:lstStyle/>
            <a:p>
              <a:pPr algn="ctr">
                <a:defRPr/>
              </a:pPr>
              <a:endParaRPr lang="en-GB" sz="1400" b="1" dirty="0">
                <a:solidFill>
                  <a:schemeClr val="bg1"/>
                </a:solidFill>
                <a:latin typeface="Courier New" panose="02070309020205020404" pitchFamily="49" charset="0"/>
                <a:cs typeface="Courier New" panose="02070309020205020404" pitchFamily="49" charset="0"/>
              </a:endParaRPr>
            </a:p>
            <a:p>
              <a:pPr algn="ctr">
                <a:defRPr/>
              </a:pPr>
              <a:r>
                <a:rPr lang="en-GB" sz="1400" b="1" dirty="0">
                  <a:solidFill>
                    <a:schemeClr val="bg1"/>
                  </a:solidFill>
                  <a:latin typeface="Courier New" panose="02070309020205020404" pitchFamily="49" charset="0"/>
                  <a:cs typeface="Courier New" panose="02070309020205020404" pitchFamily="49" charset="0"/>
                </a:rPr>
                <a:t> </a:t>
              </a:r>
            </a:p>
            <a:p>
              <a:pPr algn="ctr">
                <a:defRPr/>
              </a:pPr>
              <a:endParaRPr lang="en-US" sz="1400" b="1" dirty="0">
                <a:solidFill>
                  <a:schemeClr val="bg1"/>
                </a:solidFill>
                <a:latin typeface="Courier New" panose="02070309020205020404" pitchFamily="49" charset="0"/>
                <a:cs typeface="Courier New" panose="02070309020205020404" pitchFamily="49" charset="0"/>
              </a:endParaRPr>
            </a:p>
          </p:txBody>
        </p:sp>
        <p:sp>
          <p:nvSpPr>
            <p:cNvPr id="12" name="TextBox 10"/>
            <p:cNvSpPr txBox="1">
              <a:spLocks noChangeArrowheads="1"/>
            </p:cNvSpPr>
            <p:nvPr/>
          </p:nvSpPr>
          <p:spPr bwMode="auto">
            <a:xfrm>
              <a:off x="1444625" y="2695216"/>
              <a:ext cx="82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b="1" dirty="0">
                  <a:solidFill>
                    <a:schemeClr val="bg1"/>
                  </a:solidFill>
                </a:rPr>
                <a:t>CSS</a:t>
              </a:r>
              <a:endParaRPr lang="en-US" sz="1400" b="1" dirty="0">
                <a:solidFill>
                  <a:schemeClr val="bg1"/>
                </a:solidFill>
              </a:endParaRPr>
            </a:p>
          </p:txBody>
        </p:sp>
        <p:sp>
          <p:nvSpPr>
            <p:cNvPr id="13" name="Rounded Rectangle 11"/>
            <p:cNvSpPr>
              <a:spLocks noChangeArrowheads="1"/>
            </p:cNvSpPr>
            <p:nvPr/>
          </p:nvSpPr>
          <p:spPr bwMode="auto">
            <a:xfrm>
              <a:off x="1055688" y="3965575"/>
              <a:ext cx="1673225" cy="612775"/>
            </a:xfrm>
            <a:prstGeom prst="roundRect">
              <a:avLst>
                <a:gd name="adj" fmla="val 16667"/>
              </a:avLst>
            </a:prstGeom>
            <a:solidFill>
              <a:srgbClr val="FFD217"/>
            </a:solidFill>
            <a:ln w="9525" algn="ctr">
              <a:noFill/>
              <a:round/>
              <a:headEnd/>
              <a:tailEnd/>
            </a:ln>
          </p:spPr>
          <p:txBody>
            <a:bodyPr>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DOM</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cxnSp>
          <p:nvCxnSpPr>
            <p:cNvPr id="14" name="Straight Arrow Connector 33"/>
            <p:cNvCxnSpPr>
              <a:cxnSpLocks noChangeShapeType="1"/>
            </p:cNvCxnSpPr>
            <p:nvPr/>
          </p:nvCxnSpPr>
          <p:spPr bwMode="auto">
            <a:xfrm>
              <a:off x="2338388" y="2889250"/>
              <a:ext cx="498475" cy="1588"/>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5" name="Straight Arrow Connector 35"/>
            <p:cNvCxnSpPr>
              <a:cxnSpLocks noChangeShapeType="1"/>
            </p:cNvCxnSpPr>
            <p:nvPr/>
          </p:nvCxnSpPr>
          <p:spPr bwMode="auto">
            <a:xfrm flipV="1">
              <a:off x="2265363" y="3303588"/>
              <a:ext cx="644525" cy="582612"/>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6" name="Straight Arrow Connector 37"/>
            <p:cNvCxnSpPr>
              <a:cxnSpLocks noChangeShapeType="1"/>
            </p:cNvCxnSpPr>
            <p:nvPr/>
          </p:nvCxnSpPr>
          <p:spPr bwMode="auto">
            <a:xfrm rot="5400000">
              <a:off x="3559176" y="3600450"/>
              <a:ext cx="468312" cy="1587"/>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7" name="Straight Arrow Connector 39"/>
            <p:cNvCxnSpPr>
              <a:cxnSpLocks noChangeShapeType="1"/>
            </p:cNvCxnSpPr>
            <p:nvPr/>
          </p:nvCxnSpPr>
          <p:spPr bwMode="auto">
            <a:xfrm flipV="1">
              <a:off x="4748213" y="3625850"/>
              <a:ext cx="1974850" cy="676275"/>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75425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80DA-C7B2-6F4E-911E-1C591779A503}"/>
              </a:ext>
            </a:extLst>
          </p:cNvPr>
          <p:cNvSpPr>
            <a:spLocks noGrp="1"/>
          </p:cNvSpPr>
          <p:nvPr>
            <p:ph type="ctrTitle"/>
          </p:nvPr>
        </p:nvSpPr>
        <p:spPr>
          <a:xfrm>
            <a:off x="384784" y="2683935"/>
            <a:ext cx="5619141" cy="902546"/>
          </a:xfrm>
        </p:spPr>
        <p:txBody>
          <a:bodyPr/>
          <a:lstStyle/>
          <a:p>
            <a:r>
              <a:rPr lang="en-GB" dirty="0"/>
              <a:t>JSON</a:t>
            </a:r>
            <a:br>
              <a:rPr lang="en-GB" dirty="0"/>
            </a:br>
            <a:br>
              <a:rPr lang="en-GB" dirty="0"/>
            </a:br>
            <a:endParaRPr lang="en-GB" dirty="0"/>
          </a:p>
        </p:txBody>
      </p:sp>
      <p:sp>
        <p:nvSpPr>
          <p:cNvPr id="4" name="Subtitle 2">
            <a:extLst>
              <a:ext uri="{FF2B5EF4-FFF2-40B4-BE49-F238E27FC236}">
                <a16:creationId xmlns:a16="http://schemas.microsoft.com/office/drawing/2014/main" id="{1B60B419-A537-46AF-ADF8-2224807420D5}"/>
              </a:ext>
            </a:extLst>
          </p:cNvPr>
          <p:cNvSpPr txBox="1">
            <a:spLocks/>
          </p:cNvSpPr>
          <p:nvPr/>
        </p:nvSpPr>
        <p:spPr>
          <a:xfrm>
            <a:off x="384784" y="3611772"/>
            <a:ext cx="3177023" cy="452229"/>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JavaScript Fundamentals</a:t>
            </a:r>
          </a:p>
        </p:txBody>
      </p:sp>
    </p:spTree>
    <p:extLst>
      <p:ext uri="{BB962C8B-B14F-4D97-AF65-F5344CB8AC3E}">
        <p14:creationId xmlns:p14="http://schemas.microsoft.com/office/powerpoint/2010/main" val="216919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CA64AF6-9452-4A4E-B817-DCD625D5C8FE}"/>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Lightweight data-interchange format</a:t>
            </a:r>
          </a:p>
          <a:p>
            <a:pPr marL="465750" lvl="1" indent="-285750"/>
            <a:r>
              <a:rPr lang="en-GB" dirty="0"/>
              <a:t>Compared to XML</a:t>
            </a:r>
          </a:p>
          <a:p>
            <a:pPr marL="285750" indent="-285750">
              <a:buFont typeface="Arial" panose="020B0604020202020204" pitchFamily="34" charset="0"/>
              <a:buChar char="•"/>
            </a:pPr>
            <a:r>
              <a:rPr lang="en-GB" dirty="0"/>
              <a:t>Simple format</a:t>
            </a:r>
          </a:p>
          <a:p>
            <a:pPr marL="465750" lvl="1" indent="-285750"/>
            <a:r>
              <a:rPr lang="en-GB" dirty="0"/>
              <a:t>Easy for humans to read and write</a:t>
            </a:r>
          </a:p>
          <a:p>
            <a:pPr marL="465750" lvl="1" indent="-285750"/>
            <a:r>
              <a:rPr lang="en-GB" dirty="0"/>
              <a:t>Easy for machines to parse and generate</a:t>
            </a:r>
          </a:p>
          <a:p>
            <a:pPr marL="285750" indent="-285750">
              <a:buFont typeface="Arial" panose="020B0604020202020204" pitchFamily="34" charset="0"/>
              <a:buChar char="•"/>
            </a:pPr>
            <a:r>
              <a:rPr lang="en-GB" dirty="0"/>
              <a:t>JSON is a text format</a:t>
            </a:r>
          </a:p>
          <a:p>
            <a:pPr marL="465750" lvl="1" indent="-285750"/>
            <a:r>
              <a:rPr lang="en-GB" dirty="0"/>
              <a:t>Programming language independent</a:t>
            </a:r>
          </a:p>
          <a:p>
            <a:pPr marL="465750" lvl="1" indent="-285750"/>
            <a:r>
              <a:rPr lang="en-GB" dirty="0"/>
              <a:t>Conventions familiar to programmers of the C-family of languages, including C# and JavaScript</a:t>
            </a:r>
          </a:p>
          <a:p>
            <a:endParaRPr lang="en-GB" dirty="0"/>
          </a:p>
        </p:txBody>
      </p:sp>
      <p:sp>
        <p:nvSpPr>
          <p:cNvPr id="6" name="Text Placeholder 5">
            <a:extLst>
              <a:ext uri="{FF2B5EF4-FFF2-40B4-BE49-F238E27FC236}">
                <a16:creationId xmlns:a16="http://schemas.microsoft.com/office/drawing/2014/main" id="{DC36825E-C11F-48B5-B69D-83A68DC21761}"/>
              </a:ext>
            </a:extLst>
          </p:cNvPr>
          <p:cNvSpPr>
            <a:spLocks noGrp="1"/>
          </p:cNvSpPr>
          <p:nvPr>
            <p:ph type="body" sz="quarter" idx="10"/>
          </p:nvPr>
        </p:nvSpPr>
        <p:spPr/>
        <p:txBody>
          <a:bodyPr/>
          <a:lstStyle/>
          <a:p>
            <a:r>
              <a:rPr lang="en-GB" dirty="0"/>
              <a:t>JavaScript Object Notation (JSON)</a:t>
            </a:r>
          </a:p>
        </p:txBody>
      </p:sp>
    </p:spTree>
    <p:extLst>
      <p:ext uri="{BB962C8B-B14F-4D97-AF65-F5344CB8AC3E}">
        <p14:creationId xmlns:p14="http://schemas.microsoft.com/office/powerpoint/2010/main" val="5445201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1b58b7f-359e-418a-8fc0-c5d77d026bdc" xsi:nil="true"/>
    <lcf76f155ced4ddcb4097134ff3c332f xmlns="04dd4f8b-4e55-4b0f-90ae-c416a13e2e6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9D1185D-7B1A-4499-BFBB-FFEE28B41565}"/>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448C177D-8930-4CE7-B892-EC306B91C36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838</TotalTime>
  <Words>3351</Words>
  <Application>Microsoft Office PowerPoint</Application>
  <PresentationFormat>Widescreen</PresentationFormat>
  <Paragraphs>341</Paragraphs>
  <Slides>31</Slides>
  <Notes>31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31</vt:i4>
      </vt:variant>
    </vt:vector>
  </HeadingPairs>
  <TitlesOfParts>
    <vt:vector size="42" baseType="lpstr">
      <vt:lpstr>Arial</vt:lpstr>
      <vt:lpstr>Calibri</vt:lpstr>
      <vt:lpstr>Courier New</vt:lpstr>
      <vt:lpstr>Krana Fat B</vt:lpstr>
      <vt:lpstr>Montserrat</vt:lpstr>
      <vt:lpstr>Segoe UI</vt:lpstr>
      <vt:lpstr>Master_Primary_Colors</vt:lpstr>
      <vt:lpstr>Master_Red_and_Purple</vt:lpstr>
      <vt:lpstr>Master_Yellow_and_Orange</vt:lpstr>
      <vt:lpstr>Master_Blue</vt:lpstr>
      <vt:lpstr>Master_Neutral</vt:lpstr>
      <vt:lpstr>Asynchronous JavaScript</vt:lpstr>
      <vt:lpstr>PowerPoint Presentation</vt:lpstr>
      <vt:lpstr>PowerPoint Presentation</vt:lpstr>
      <vt:lpstr>PowerPoint Presentation</vt:lpstr>
      <vt:lpstr>PowerPoint Presentation</vt:lpstr>
      <vt:lpstr>PowerPoint Presentation</vt:lpstr>
      <vt:lpstr>PowerPoint Presentation</vt:lpstr>
      <vt:lpstr>JSON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Promises</vt:lpstr>
      <vt:lpstr>PowerPoint Presentation</vt:lpstr>
      <vt:lpstr>PowerPoint Presentation</vt:lpstr>
      <vt:lpstr>PowerPoint Presentation</vt:lpstr>
      <vt:lpstr>PowerPoint Presentation</vt:lpstr>
      <vt:lpstr>PowerPoint Presentation</vt:lpstr>
      <vt:lpstr>Fetch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Smith, Andy</cp:lastModifiedBy>
  <cp:revision>61</cp:revision>
  <dcterms:created xsi:type="dcterms:W3CDTF">2020-09-24T08:38:39Z</dcterms:created>
  <dcterms:modified xsi:type="dcterms:W3CDTF">2022-11-22T15:40:47Z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y fmtid="{D5CDD505-2E9C-101B-9397-08002B2CF9AE}" pid="3" name="BookType">
    <vt:lpwstr>4</vt:lpwstr>
  </property>
</Properties>
</file>